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82" r:id="rId5"/>
    <p:sldId id="283" r:id="rId6"/>
  </p:sldIdLst>
  <p:sldSz cx="7556500" cy="106934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1" userDrawn="1">
          <p15:clr>
            <a:srgbClr val="C35EA4"/>
          </p15:clr>
        </p15:guide>
        <p15:guide id="2" pos="362" userDrawn="1">
          <p15:clr>
            <a:srgbClr val="C35E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445"/>
    <a:srgbClr val="CD9F74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D6B19F-A121-47C1-9805-B8A02D4C189A}" v="10" dt="2024-01-30T09:59:34.87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460" y="42"/>
      </p:cViewPr>
      <p:guideLst>
        <p:guide orient="horz" pos="3141"/>
        <p:guide pos="3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yer, Thomas" userId="92d5e409-c917-4e91-b5f8-c401471b1dbb" providerId="ADAL" clId="{36D6B19F-A121-47C1-9805-B8A02D4C189A}"/>
    <pc:docChg chg="custSel modSld modNotesMaster">
      <pc:chgData name="Meyer, Thomas" userId="92d5e409-c917-4e91-b5f8-c401471b1dbb" providerId="ADAL" clId="{36D6B19F-A121-47C1-9805-B8A02D4C189A}" dt="2024-01-30T10:11:34.918" v="266" actId="207"/>
      <pc:docMkLst>
        <pc:docMk/>
      </pc:docMkLst>
      <pc:sldChg chg="addSp delSp modSp mod">
        <pc:chgData name="Meyer, Thomas" userId="92d5e409-c917-4e91-b5f8-c401471b1dbb" providerId="ADAL" clId="{36D6B19F-A121-47C1-9805-B8A02D4C189A}" dt="2024-01-30T09:38:33.625" v="45" actId="478"/>
        <pc:sldMkLst>
          <pc:docMk/>
          <pc:sldMk cId="4053384995" sldId="282"/>
        </pc:sldMkLst>
        <pc:spChg chg="mod">
          <ac:chgData name="Meyer, Thomas" userId="92d5e409-c917-4e91-b5f8-c401471b1dbb" providerId="ADAL" clId="{36D6B19F-A121-47C1-9805-B8A02D4C189A}" dt="2024-01-30T09:34:43.872" v="14" actId="20577"/>
          <ac:spMkLst>
            <pc:docMk/>
            <pc:sldMk cId="4053384995" sldId="282"/>
            <ac:spMk id="4" creationId="{8794BE4B-4CC5-7C44-90A4-0D763FDC1AC3}"/>
          </ac:spMkLst>
        </pc:spChg>
        <pc:picChg chg="del">
          <ac:chgData name="Meyer, Thomas" userId="92d5e409-c917-4e91-b5f8-c401471b1dbb" providerId="ADAL" clId="{36D6B19F-A121-47C1-9805-B8A02D4C189A}" dt="2024-01-30T09:34:03.564" v="6" actId="478"/>
          <ac:picMkLst>
            <pc:docMk/>
            <pc:sldMk cId="4053384995" sldId="282"/>
            <ac:picMk id="11" creationId="{285517E1-177C-FD11-B9AA-97A36F09896D}"/>
          </ac:picMkLst>
        </pc:picChg>
        <pc:picChg chg="add mod">
          <ac:chgData name="Meyer, Thomas" userId="92d5e409-c917-4e91-b5f8-c401471b1dbb" providerId="ADAL" clId="{36D6B19F-A121-47C1-9805-B8A02D4C189A}" dt="2024-01-30T09:34:18.648" v="10" actId="14100"/>
          <ac:picMkLst>
            <pc:docMk/>
            <pc:sldMk cId="4053384995" sldId="282"/>
            <ac:picMk id="12" creationId="{D6B9731D-47E6-7AEB-7D00-B0C3D1A8306C}"/>
          </ac:picMkLst>
        </pc:picChg>
        <pc:picChg chg="add del mod">
          <ac:chgData name="Meyer, Thomas" userId="92d5e409-c917-4e91-b5f8-c401471b1dbb" providerId="ADAL" clId="{36D6B19F-A121-47C1-9805-B8A02D4C189A}" dt="2024-01-30T09:35:32.248" v="21" actId="478"/>
          <ac:picMkLst>
            <pc:docMk/>
            <pc:sldMk cId="4053384995" sldId="282"/>
            <ac:picMk id="17" creationId="{B695DD83-7788-6ABF-6B01-E37B4A930800}"/>
          </ac:picMkLst>
        </pc:picChg>
        <pc:picChg chg="add del mod">
          <ac:chgData name="Meyer, Thomas" userId="92d5e409-c917-4e91-b5f8-c401471b1dbb" providerId="ADAL" clId="{36D6B19F-A121-47C1-9805-B8A02D4C189A}" dt="2024-01-30T09:38:33.625" v="45" actId="478"/>
          <ac:picMkLst>
            <pc:docMk/>
            <pc:sldMk cId="4053384995" sldId="282"/>
            <ac:picMk id="20" creationId="{D96FAC0B-A501-7767-DBBB-4BC3B3F28977}"/>
          </ac:picMkLst>
        </pc:picChg>
      </pc:sldChg>
      <pc:sldChg chg="addSp delSp modSp mod">
        <pc:chgData name="Meyer, Thomas" userId="92d5e409-c917-4e91-b5f8-c401471b1dbb" providerId="ADAL" clId="{36D6B19F-A121-47C1-9805-B8A02D4C189A}" dt="2024-01-30T10:11:34.918" v="266" actId="207"/>
        <pc:sldMkLst>
          <pc:docMk/>
          <pc:sldMk cId="1725174224" sldId="283"/>
        </pc:sldMkLst>
        <pc:spChg chg="mod">
          <ac:chgData name="Meyer, Thomas" userId="92d5e409-c917-4e91-b5f8-c401471b1dbb" providerId="ADAL" clId="{36D6B19F-A121-47C1-9805-B8A02D4C189A}" dt="2024-01-30T09:58:54.756" v="210" actId="20577"/>
          <ac:spMkLst>
            <pc:docMk/>
            <pc:sldMk cId="1725174224" sldId="283"/>
            <ac:spMk id="4" creationId="{6E9B4623-C8B1-6E48-85EC-BDB0464166F0}"/>
          </ac:spMkLst>
        </pc:spChg>
        <pc:spChg chg="mod">
          <ac:chgData name="Meyer, Thomas" userId="92d5e409-c917-4e91-b5f8-c401471b1dbb" providerId="ADAL" clId="{36D6B19F-A121-47C1-9805-B8A02D4C189A}" dt="2024-01-30T10:11:34.918" v="266" actId="207"/>
          <ac:spMkLst>
            <pc:docMk/>
            <pc:sldMk cId="1725174224" sldId="283"/>
            <ac:spMk id="5" creationId="{91A66CB5-F30C-AD40-8459-9CBB0CEE7F99}"/>
          </ac:spMkLst>
        </pc:spChg>
        <pc:spChg chg="mod">
          <ac:chgData name="Meyer, Thomas" userId="92d5e409-c917-4e91-b5f8-c401471b1dbb" providerId="ADAL" clId="{36D6B19F-A121-47C1-9805-B8A02D4C189A}" dt="2024-01-30T09:57:50.570" v="74"/>
          <ac:spMkLst>
            <pc:docMk/>
            <pc:sldMk cId="1725174224" sldId="283"/>
            <ac:spMk id="10" creationId="{A1A81EC9-958F-DF23-7F4F-0EA6F1A69069}"/>
          </ac:spMkLst>
        </pc:spChg>
        <pc:spChg chg="add del mod">
          <ac:chgData name="Meyer, Thomas" userId="92d5e409-c917-4e91-b5f8-c401471b1dbb" providerId="ADAL" clId="{36D6B19F-A121-47C1-9805-B8A02D4C189A}" dt="2024-01-30T09:37:22.752" v="33"/>
          <ac:spMkLst>
            <pc:docMk/>
            <pc:sldMk cId="1725174224" sldId="283"/>
            <ac:spMk id="13" creationId="{C21480CF-89DA-FFFA-C3C7-3C189B15F000}"/>
          </ac:spMkLst>
        </pc:spChg>
        <pc:spChg chg="add mod">
          <ac:chgData name="Meyer, Thomas" userId="92d5e409-c917-4e91-b5f8-c401471b1dbb" providerId="ADAL" clId="{36D6B19F-A121-47C1-9805-B8A02D4C189A}" dt="2024-01-30T09:40:25.046" v="67" actId="1076"/>
          <ac:spMkLst>
            <pc:docMk/>
            <pc:sldMk cId="1725174224" sldId="283"/>
            <ac:spMk id="36" creationId="{826FD3E2-5D53-1318-BDF1-4B18BD03AA33}"/>
          </ac:spMkLst>
        </pc:spChg>
        <pc:grpChg chg="add mod">
          <ac:chgData name="Meyer, Thomas" userId="92d5e409-c917-4e91-b5f8-c401471b1dbb" providerId="ADAL" clId="{36D6B19F-A121-47C1-9805-B8A02D4C189A}" dt="2024-01-30T09:58:04.910" v="180" actId="1038"/>
          <ac:grpSpMkLst>
            <pc:docMk/>
            <pc:sldMk cId="1725174224" sldId="283"/>
            <ac:grpSpMk id="2" creationId="{04D2A777-03D5-9011-EE44-AC73222F77CD}"/>
          </ac:grpSpMkLst>
        </pc:grpChg>
        <pc:grpChg chg="mod">
          <ac:chgData name="Meyer, Thomas" userId="92d5e409-c917-4e91-b5f8-c401471b1dbb" providerId="ADAL" clId="{36D6B19F-A121-47C1-9805-B8A02D4C189A}" dt="2024-01-30T09:58:21.287" v="184" actId="1036"/>
          <ac:grpSpMkLst>
            <pc:docMk/>
            <pc:sldMk cId="1725174224" sldId="283"/>
            <ac:grpSpMk id="17" creationId="{6BB42C5B-2994-E58B-2CB5-418B1B13F163}"/>
          </ac:grpSpMkLst>
        </pc:grpChg>
        <pc:grpChg chg="mod">
          <ac:chgData name="Meyer, Thomas" userId="92d5e409-c917-4e91-b5f8-c401471b1dbb" providerId="ADAL" clId="{36D6B19F-A121-47C1-9805-B8A02D4C189A}" dt="2024-01-30T09:58:21.287" v="184" actId="1036"/>
          <ac:grpSpMkLst>
            <pc:docMk/>
            <pc:sldMk cId="1725174224" sldId="283"/>
            <ac:grpSpMk id="33" creationId="{0F54078A-05CD-4F4C-B7B2-E8EE2FF22C30}"/>
          </ac:grpSpMkLst>
        </pc:grpChg>
        <pc:grpChg chg="del">
          <ac:chgData name="Meyer, Thomas" userId="92d5e409-c917-4e91-b5f8-c401471b1dbb" providerId="ADAL" clId="{36D6B19F-A121-47C1-9805-B8A02D4C189A}" dt="2024-01-30T09:57:48.124" v="73" actId="478"/>
          <ac:grpSpMkLst>
            <pc:docMk/>
            <pc:sldMk cId="1725174224" sldId="283"/>
            <ac:grpSpMk id="40" creationId="{FFA96ECE-D816-744B-A88A-5B11410C2F8E}"/>
          </ac:grpSpMkLst>
        </pc:grpChg>
        <pc:picChg chg="mod">
          <ac:chgData name="Meyer, Thomas" userId="92d5e409-c917-4e91-b5f8-c401471b1dbb" providerId="ADAL" clId="{36D6B19F-A121-47C1-9805-B8A02D4C189A}" dt="2024-01-30T09:57:50.570" v="74"/>
          <ac:picMkLst>
            <pc:docMk/>
            <pc:sldMk cId="1725174224" sldId="283"/>
            <ac:picMk id="9" creationId="{B4CE14ED-1673-66B8-6149-0B8FD30D6171}"/>
          </ac:picMkLst>
        </pc:picChg>
        <pc:picChg chg="del">
          <ac:chgData name="Meyer, Thomas" userId="92d5e409-c917-4e91-b5f8-c401471b1dbb" providerId="ADAL" clId="{36D6B19F-A121-47C1-9805-B8A02D4C189A}" dt="2024-01-30T09:36:51.948" v="32" actId="478"/>
          <ac:picMkLst>
            <pc:docMk/>
            <pc:sldMk cId="1725174224" sldId="283"/>
            <ac:picMk id="22" creationId="{88E41FD5-031B-3213-665A-16E43D478D9C}"/>
          </ac:picMkLst>
        </pc:picChg>
        <pc:picChg chg="add mod">
          <ac:chgData name="Meyer, Thomas" userId="92d5e409-c917-4e91-b5f8-c401471b1dbb" providerId="ADAL" clId="{36D6B19F-A121-47C1-9805-B8A02D4C189A}" dt="2024-01-30T09:35:13.570" v="16"/>
          <ac:picMkLst>
            <pc:docMk/>
            <pc:sldMk cId="1725174224" sldId="283"/>
            <ac:picMk id="26" creationId="{8CD9501E-5F1B-7AC0-9CDE-C6A871BF208C}"/>
          </ac:picMkLst>
        </pc:picChg>
        <pc:picChg chg="add mod">
          <ac:chgData name="Meyer, Thomas" userId="92d5e409-c917-4e91-b5f8-c401471b1dbb" providerId="ADAL" clId="{36D6B19F-A121-47C1-9805-B8A02D4C189A}" dt="2024-01-30T09:39:36.871" v="56" actId="1076"/>
          <ac:picMkLst>
            <pc:docMk/>
            <pc:sldMk cId="1725174224" sldId="283"/>
            <ac:picMk id="27" creationId="{CF10E2E2-F8D3-F109-6EFC-6A4B4EBBEBA2}"/>
          </ac:picMkLst>
        </pc:picChg>
        <pc:picChg chg="add del mod">
          <ac:chgData name="Meyer, Thomas" userId="92d5e409-c917-4e91-b5f8-c401471b1dbb" providerId="ADAL" clId="{36D6B19F-A121-47C1-9805-B8A02D4C189A}" dt="2024-01-30T09:37:48.310" v="39" actId="478"/>
          <ac:picMkLst>
            <pc:docMk/>
            <pc:sldMk cId="1725174224" sldId="283"/>
            <ac:picMk id="29" creationId="{1F5B9E3D-414D-0AD3-03D3-2F78828930C8}"/>
          </ac:picMkLst>
        </pc:picChg>
        <pc:picChg chg="mod">
          <ac:chgData name="Meyer, Thomas" userId="92d5e409-c917-4e91-b5f8-c401471b1dbb" providerId="ADAL" clId="{36D6B19F-A121-47C1-9805-B8A02D4C189A}" dt="2024-01-30T09:39:58.499" v="62" actId="1076"/>
          <ac:picMkLst>
            <pc:docMk/>
            <pc:sldMk cId="1725174224" sldId="283"/>
            <ac:picMk id="31" creationId="{1F8052F4-9A77-682F-B601-D89F8CB384A9}"/>
          </ac:picMkLst>
        </pc:picChg>
        <pc:picChg chg="mod">
          <ac:chgData name="Meyer, Thomas" userId="92d5e409-c917-4e91-b5f8-c401471b1dbb" providerId="ADAL" clId="{36D6B19F-A121-47C1-9805-B8A02D4C189A}" dt="2024-01-30T09:40:15.741" v="66" actId="1076"/>
          <ac:picMkLst>
            <pc:docMk/>
            <pc:sldMk cId="1725174224" sldId="283"/>
            <ac:picMk id="32" creationId="{40B04B57-8EB9-AD2E-82E5-C0CAB6951ED7}"/>
          </ac:picMkLst>
        </pc:picChg>
        <pc:picChg chg="add mod">
          <ac:chgData name="Meyer, Thomas" userId="92d5e409-c917-4e91-b5f8-c401471b1dbb" providerId="ADAL" clId="{36D6B19F-A121-47C1-9805-B8A02D4C189A}" dt="2024-01-30T09:38:53.148" v="49" actId="1076"/>
          <ac:picMkLst>
            <pc:docMk/>
            <pc:sldMk cId="1725174224" sldId="283"/>
            <ac:picMk id="37" creationId="{B1B1E6AA-5077-A9B8-1FB2-922B62EA2329}"/>
          </ac:picMkLst>
        </pc:picChg>
        <pc:picChg chg="mod">
          <ac:chgData name="Meyer, Thomas" userId="92d5e409-c917-4e91-b5f8-c401471b1dbb" providerId="ADAL" clId="{36D6B19F-A121-47C1-9805-B8A02D4C189A}" dt="2024-01-30T09:39:10.546" v="53" actId="1076"/>
          <ac:picMkLst>
            <pc:docMk/>
            <pc:sldMk cId="1725174224" sldId="283"/>
            <ac:picMk id="45" creationId="{1B253A53-B29B-855B-A477-D5EC197A743D}"/>
          </ac:picMkLst>
        </pc:picChg>
        <pc:picChg chg="del">
          <ac:chgData name="Meyer, Thomas" userId="92d5e409-c917-4e91-b5f8-c401471b1dbb" providerId="ADAL" clId="{36D6B19F-A121-47C1-9805-B8A02D4C189A}" dt="2024-01-30T09:36:17.803" v="25" actId="478"/>
          <ac:picMkLst>
            <pc:docMk/>
            <pc:sldMk cId="1725174224" sldId="283"/>
            <ac:picMk id="46" creationId="{47569B65-5F4F-03E4-3FB1-39C353E797BA}"/>
          </ac:picMkLst>
        </pc:picChg>
        <pc:picChg chg="mod">
          <ac:chgData name="Meyer, Thomas" userId="92d5e409-c917-4e91-b5f8-c401471b1dbb" providerId="ADAL" clId="{36D6B19F-A121-47C1-9805-B8A02D4C189A}" dt="2024-01-30T09:40:10.774" v="65" actId="1076"/>
          <ac:picMkLst>
            <pc:docMk/>
            <pc:sldMk cId="1725174224" sldId="283"/>
            <ac:picMk id="47" creationId="{3AD01908-4D92-7FA1-1B4F-6323229E8C5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136" cy="498100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112" y="1"/>
            <a:ext cx="2946136" cy="498100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r">
              <a:defRPr sz="1100"/>
            </a:lvl1pPr>
          </a:lstStyle>
          <a:p>
            <a:fld id="{039F420D-29FF-3348-B664-B4522A123838}" type="datetimeFigureOut">
              <a:rPr lang="de-DE" smtClean="0"/>
              <a:t>06.03.2024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96" tIns="41898" rIns="83796" bIns="4189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636"/>
            <a:ext cx="5438140" cy="3908172"/>
          </a:xfrm>
          <a:prstGeom prst="rect">
            <a:avLst/>
          </a:prstGeom>
        </p:spPr>
        <p:txBody>
          <a:bodyPr vert="horz" lIns="83796" tIns="41898" rIns="83796" bIns="4189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38"/>
            <a:ext cx="2946136" cy="498100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112" y="9428538"/>
            <a:ext cx="2946136" cy="498100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r">
              <a:defRPr sz="1100"/>
            </a:lvl1pPr>
          </a:lstStyle>
          <a:p>
            <a:fld id="{F37F74C3-DDCB-6542-B884-8182E9650F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397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F74C3-DDCB-6542-B884-8182E9650FB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763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utelsauger, Saugrob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12">
            <a:extLst>
              <a:ext uri="{FF2B5EF4-FFF2-40B4-BE49-F238E27FC236}">
                <a16:creationId xmlns:a16="http://schemas.microsoft.com/office/drawing/2014/main" xmlns="" id="{84CCB1F1-6F08-5E45-9546-3F76B50ABE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544" y="2338077"/>
            <a:ext cx="6522649" cy="523323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xmlns="" id="{3DB224BC-80C4-B542-9632-A8EB7BCE70E4}"/>
              </a:ext>
            </a:extLst>
          </p:cNvPr>
          <p:cNvSpPr/>
          <p:nvPr userDrawn="1"/>
        </p:nvSpPr>
        <p:spPr>
          <a:xfrm>
            <a:off x="2" y="8312219"/>
            <a:ext cx="7560309" cy="673296"/>
          </a:xfrm>
          <a:custGeom>
            <a:avLst/>
            <a:gdLst/>
            <a:ahLst/>
            <a:cxnLst/>
            <a:rect l="l" t="t" r="r" b="b"/>
            <a:pathLst>
              <a:path w="7560309" h="681354">
                <a:moveTo>
                  <a:pt x="0" y="680796"/>
                </a:moveTo>
                <a:lnTo>
                  <a:pt x="7559992" y="680796"/>
                </a:lnTo>
                <a:lnTo>
                  <a:pt x="7559992" y="0"/>
                </a:lnTo>
                <a:lnTo>
                  <a:pt x="0" y="0"/>
                </a:lnTo>
                <a:lnTo>
                  <a:pt x="0" y="680796"/>
                </a:lnTo>
                <a:close/>
              </a:path>
            </a:pathLst>
          </a:custGeom>
          <a:solidFill>
            <a:srgbClr val="414445"/>
          </a:solidFill>
          <a:ln>
            <a:solidFill>
              <a:srgbClr val="3A46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xmlns="" id="{1497E732-C4E8-434B-9C4B-3103128886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601" y="8346625"/>
            <a:ext cx="2153024" cy="511016"/>
          </a:xfrm>
          <a:prstGeom prst="rect">
            <a:avLst/>
          </a:prstGeom>
        </p:spPr>
        <p:txBody>
          <a:bodyPr/>
          <a:lstStyle>
            <a:lvl1pPr>
              <a:defRPr sz="3300" b="1" i="0">
                <a:solidFill>
                  <a:srgbClr val="CCA079"/>
                </a:solidFill>
                <a:latin typeface="Gilroy SemiBold" pitchFamily="2" charset="77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300" b="1" i="0" u="none" strike="noStrike" kern="1200" cap="none" spc="-50" normalizeH="0" baseline="0" noProof="0">
                <a:ln>
                  <a:noFill/>
                </a:ln>
                <a:solidFill>
                  <a:srgbClr val="DAAA7C"/>
                </a:solidFill>
                <a:effectLst/>
                <a:uLnTx/>
                <a:uFillTx/>
                <a:latin typeface="Gilroy Bold" pitchFamily="2" charset="77"/>
                <a:ea typeface="+mn-ea"/>
                <a:cs typeface="Arial"/>
              </a:rPr>
              <a:t>Produkt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 Bold" pitchFamily="2" charset="77"/>
              <a:ea typeface="+mn-ea"/>
              <a:cs typeface="Arial"/>
            </a:endParaRPr>
          </a:p>
        </p:txBody>
      </p:sp>
      <p:sp>
        <p:nvSpPr>
          <p:cNvPr id="8" name="Textplatzhalter 14">
            <a:extLst>
              <a:ext uri="{FF2B5EF4-FFF2-40B4-BE49-F238E27FC236}">
                <a16:creationId xmlns:a16="http://schemas.microsoft.com/office/drawing/2014/main" xmlns="" id="{8BD04801-948A-0D40-841D-AD41169700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1600" y="9124685"/>
            <a:ext cx="6544594" cy="32384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ts val="2204"/>
              </a:lnSpc>
              <a:defRPr sz="1700" b="1" i="0">
                <a:solidFill>
                  <a:srgbClr val="414445"/>
                </a:solidFill>
                <a:latin typeface="Gilroy Bold" pitchFamily="2" charset="77"/>
              </a:defRPr>
            </a:lvl1pPr>
          </a:lstStyle>
          <a:p>
            <a:pPr lvl="0"/>
            <a:r>
              <a:rPr lang="de-DE"/>
              <a:t>Artikelbeschreibung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xmlns="" id="{9B984C2D-C0ED-F743-83FC-3FC5650CE8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538141" y="8609425"/>
            <a:ext cx="1802071" cy="184666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rgbClr val="CCA079"/>
                </a:solidFill>
                <a:latin typeface="Gilroy SemiBold" pitchFamily="2" charset="77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-50" normalizeH="0" baseline="0" noProof="0">
                <a:ln>
                  <a:noFill/>
                </a:ln>
                <a:solidFill>
                  <a:srgbClr val="DAAA7C"/>
                </a:solidFill>
                <a:effectLst/>
                <a:uLnTx/>
                <a:uFillTx/>
                <a:latin typeface="Gilroy Bold" pitchFamily="2" charset="77"/>
                <a:ea typeface="+mn-ea"/>
                <a:cs typeface="Arial"/>
              </a:rPr>
              <a:t>Artikelnummer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 Bold" pitchFamily="2" charset="77"/>
              <a:ea typeface="+mn-ea"/>
              <a:cs typeface="Arial"/>
            </a:endParaRPr>
          </a:p>
        </p:txBody>
      </p:sp>
      <p:sp>
        <p:nvSpPr>
          <p:cNvPr id="28" name="Inhaltsplatzhalter 27">
            <a:extLst>
              <a:ext uri="{FF2B5EF4-FFF2-40B4-BE49-F238E27FC236}">
                <a16:creationId xmlns:a16="http://schemas.microsoft.com/office/drawing/2014/main" xmlns="" id="{98B625C3-6E40-2747-A729-CD8541BEB592}"/>
              </a:ext>
            </a:extLst>
          </p:cNvPr>
          <p:cNvSpPr>
            <a:spLocks noGrp="1" noChangeAspect="1"/>
          </p:cNvSpPr>
          <p:nvPr>
            <p:ph sz="quarter" idx="28" hasCustomPrompt="1"/>
          </p:nvPr>
        </p:nvSpPr>
        <p:spPr>
          <a:xfrm>
            <a:off x="4538571" y="7802519"/>
            <a:ext cx="1198800" cy="119357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ilroy" pitchFamily="2" charset="77"/>
              </a:defRPr>
            </a:lvl1pPr>
          </a:lstStyle>
          <a:p>
            <a:pPr lvl="0"/>
            <a:r>
              <a:rPr lang="de-DE"/>
              <a:t>Highlight-Icon</a:t>
            </a:r>
          </a:p>
        </p:txBody>
      </p:sp>
      <p:sp>
        <p:nvSpPr>
          <p:cNvPr id="29" name="Inhaltsplatzhalter 27">
            <a:extLst>
              <a:ext uri="{FF2B5EF4-FFF2-40B4-BE49-F238E27FC236}">
                <a16:creationId xmlns:a16="http://schemas.microsoft.com/office/drawing/2014/main" xmlns="" id="{9903F5DE-3FF3-774E-90FA-020CA9E2976F}"/>
              </a:ext>
            </a:extLst>
          </p:cNvPr>
          <p:cNvSpPr>
            <a:spLocks noGrp="1" noChangeAspect="1"/>
          </p:cNvSpPr>
          <p:nvPr>
            <p:ph sz="quarter" idx="29" hasCustomPrompt="1"/>
          </p:nvPr>
        </p:nvSpPr>
        <p:spPr>
          <a:xfrm>
            <a:off x="5935731" y="7791942"/>
            <a:ext cx="1198800" cy="119357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ilroy" pitchFamily="2" charset="77"/>
              </a:defRPr>
            </a:lvl1pPr>
          </a:lstStyle>
          <a:p>
            <a:pPr lvl="0"/>
            <a:r>
              <a:rPr lang="de-DE"/>
              <a:t>Highlight-Icon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xmlns="" id="{FA5F8EA7-3351-0B4C-BAC0-BB175F1309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45" y="427905"/>
            <a:ext cx="2298643" cy="85615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xmlns="" id="{F5B6316F-3AC0-B243-8562-78687B6247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6" t="50258" r="43673" b="29241"/>
          <a:stretch/>
        </p:blipFill>
        <p:spPr>
          <a:xfrm rot="16200000">
            <a:off x="4538571" y="7802519"/>
            <a:ext cx="1198800" cy="11988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xmlns="" id="{38A6365F-05B2-3540-AB72-042B9140AB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6" t="50258" r="43673" b="29241"/>
          <a:stretch/>
        </p:blipFill>
        <p:spPr>
          <a:xfrm rot="16200000">
            <a:off x="5935730" y="7789328"/>
            <a:ext cx="1198800" cy="11988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xmlns="" id="{90BC6BCB-9DCC-0445-86C6-CE069D780D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8151" y="376375"/>
            <a:ext cx="1327364" cy="132736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7DBB59AD-FEEA-0A4E-BAA4-211E3DA36D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082" y="10116497"/>
            <a:ext cx="2565050" cy="47025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53EAA88A-B212-DE40-AB8F-5FFFE1A05B5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137" y="10428802"/>
            <a:ext cx="584195" cy="1311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elsau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12">
            <a:extLst>
              <a:ext uri="{FF2B5EF4-FFF2-40B4-BE49-F238E27FC236}">
                <a16:creationId xmlns:a16="http://schemas.microsoft.com/office/drawing/2014/main" xmlns="" id="{84CCB1F1-6F08-5E45-9546-3F76B50ABE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544" y="1480212"/>
            <a:ext cx="4680914" cy="632140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xmlns="" id="{3DB224BC-80C4-B542-9632-A8EB7BCE70E4}"/>
              </a:ext>
            </a:extLst>
          </p:cNvPr>
          <p:cNvSpPr/>
          <p:nvPr userDrawn="1"/>
        </p:nvSpPr>
        <p:spPr>
          <a:xfrm>
            <a:off x="2" y="8312219"/>
            <a:ext cx="7560309" cy="673296"/>
          </a:xfrm>
          <a:custGeom>
            <a:avLst/>
            <a:gdLst/>
            <a:ahLst/>
            <a:cxnLst/>
            <a:rect l="l" t="t" r="r" b="b"/>
            <a:pathLst>
              <a:path w="7560309" h="681354">
                <a:moveTo>
                  <a:pt x="0" y="680796"/>
                </a:moveTo>
                <a:lnTo>
                  <a:pt x="7559992" y="680796"/>
                </a:lnTo>
                <a:lnTo>
                  <a:pt x="7559992" y="0"/>
                </a:lnTo>
                <a:lnTo>
                  <a:pt x="0" y="0"/>
                </a:lnTo>
                <a:lnTo>
                  <a:pt x="0" y="680796"/>
                </a:lnTo>
                <a:close/>
              </a:path>
            </a:pathLst>
          </a:custGeom>
          <a:solidFill>
            <a:srgbClr val="414445"/>
          </a:solidFill>
          <a:ln>
            <a:solidFill>
              <a:srgbClr val="3A46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xmlns="" id="{1497E732-C4E8-434B-9C4B-3103128886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4394" y="8346625"/>
            <a:ext cx="2153024" cy="511016"/>
          </a:xfrm>
          <a:prstGeom prst="rect">
            <a:avLst/>
          </a:prstGeom>
        </p:spPr>
        <p:txBody>
          <a:bodyPr/>
          <a:lstStyle>
            <a:lvl1pPr>
              <a:defRPr sz="3300" b="1" i="0">
                <a:solidFill>
                  <a:srgbClr val="CCA079"/>
                </a:solidFill>
                <a:latin typeface="Gilroy SemiBold" pitchFamily="2" charset="77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300" b="1" i="0" u="none" strike="noStrike" kern="1200" cap="none" spc="-50" normalizeH="0" baseline="0" noProof="0">
                <a:ln>
                  <a:noFill/>
                </a:ln>
                <a:solidFill>
                  <a:srgbClr val="DAAA7C"/>
                </a:solidFill>
                <a:effectLst/>
                <a:uLnTx/>
                <a:uFillTx/>
                <a:latin typeface="Gilroy Bold" pitchFamily="2" charset="77"/>
                <a:ea typeface="+mn-ea"/>
                <a:cs typeface="Arial"/>
              </a:rPr>
              <a:t>Produkt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 Bold" pitchFamily="2" charset="77"/>
              <a:ea typeface="+mn-ea"/>
              <a:cs typeface="Arial"/>
            </a:endParaRPr>
          </a:p>
        </p:txBody>
      </p:sp>
      <p:sp>
        <p:nvSpPr>
          <p:cNvPr id="8" name="Textplatzhalter 14">
            <a:extLst>
              <a:ext uri="{FF2B5EF4-FFF2-40B4-BE49-F238E27FC236}">
                <a16:creationId xmlns:a16="http://schemas.microsoft.com/office/drawing/2014/main" xmlns="" id="{8BD04801-948A-0D40-841D-AD41169700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1600" y="9124685"/>
            <a:ext cx="6544594" cy="32384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ts val="2204"/>
              </a:lnSpc>
              <a:defRPr sz="1700" b="1" i="0">
                <a:solidFill>
                  <a:srgbClr val="414445"/>
                </a:solidFill>
                <a:latin typeface="Gilroy Bold" pitchFamily="2" charset="77"/>
              </a:defRPr>
            </a:lvl1pPr>
          </a:lstStyle>
          <a:p>
            <a:pPr lvl="0"/>
            <a:r>
              <a:rPr lang="de-DE"/>
              <a:t>Artikelbeschreibung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xmlns="" id="{9B984C2D-C0ED-F743-83FC-3FC5650CE8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44722" y="8542520"/>
            <a:ext cx="1215260" cy="251571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rgbClr val="CCA079"/>
                </a:solidFill>
                <a:latin typeface="Gilroy SemiBold" pitchFamily="2" charset="77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-50" normalizeH="0" baseline="0" noProof="0">
                <a:ln>
                  <a:noFill/>
                </a:ln>
                <a:solidFill>
                  <a:srgbClr val="DAAA7C"/>
                </a:solidFill>
                <a:effectLst/>
                <a:uLnTx/>
                <a:uFillTx/>
                <a:latin typeface="Gilroy Bold" pitchFamily="2" charset="77"/>
                <a:ea typeface="+mn-ea"/>
                <a:cs typeface="Arial"/>
              </a:rPr>
              <a:t>Artikelnummer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 Bold" pitchFamily="2" charset="77"/>
              <a:ea typeface="+mn-ea"/>
              <a:cs typeface="Arial"/>
            </a:endParaRPr>
          </a:p>
        </p:txBody>
      </p:sp>
      <p:sp>
        <p:nvSpPr>
          <p:cNvPr id="28" name="Inhaltsplatzhalter 27">
            <a:extLst>
              <a:ext uri="{FF2B5EF4-FFF2-40B4-BE49-F238E27FC236}">
                <a16:creationId xmlns:a16="http://schemas.microsoft.com/office/drawing/2014/main" xmlns="" id="{98B625C3-6E40-2747-A729-CD8541BEB592}"/>
              </a:ext>
            </a:extLst>
          </p:cNvPr>
          <p:cNvSpPr>
            <a:spLocks noGrp="1" noChangeAspect="1"/>
          </p:cNvSpPr>
          <p:nvPr>
            <p:ph sz="quarter" idx="28" hasCustomPrompt="1"/>
          </p:nvPr>
        </p:nvSpPr>
        <p:spPr>
          <a:xfrm>
            <a:off x="5898211" y="5143354"/>
            <a:ext cx="1198800" cy="119357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ilroy" pitchFamily="2" charset="77"/>
              </a:defRPr>
            </a:lvl1pPr>
          </a:lstStyle>
          <a:p>
            <a:pPr lvl="0"/>
            <a:r>
              <a:rPr lang="de-DE"/>
              <a:t>Highlight-Icon</a:t>
            </a:r>
          </a:p>
        </p:txBody>
      </p:sp>
      <p:sp>
        <p:nvSpPr>
          <p:cNvPr id="29" name="Inhaltsplatzhalter 27">
            <a:extLst>
              <a:ext uri="{FF2B5EF4-FFF2-40B4-BE49-F238E27FC236}">
                <a16:creationId xmlns:a16="http://schemas.microsoft.com/office/drawing/2014/main" xmlns="" id="{9903F5DE-3FF3-774E-90FA-020CA9E2976F}"/>
              </a:ext>
            </a:extLst>
          </p:cNvPr>
          <p:cNvSpPr>
            <a:spLocks noGrp="1" noChangeAspect="1"/>
          </p:cNvSpPr>
          <p:nvPr>
            <p:ph sz="quarter" idx="29" hasCustomPrompt="1"/>
          </p:nvPr>
        </p:nvSpPr>
        <p:spPr>
          <a:xfrm>
            <a:off x="5914671" y="3810336"/>
            <a:ext cx="1198800" cy="119357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ilroy" pitchFamily="2" charset="77"/>
              </a:defRPr>
            </a:lvl1pPr>
          </a:lstStyle>
          <a:p>
            <a:pPr lvl="0"/>
            <a:r>
              <a:rPr lang="de-DE"/>
              <a:t>Highlight-Icon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xmlns="" id="{FA5F8EA7-3351-0B4C-BAC0-BB175F1309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45" y="427905"/>
            <a:ext cx="2298643" cy="856155"/>
          </a:xfrm>
          <a:prstGeom prst="rect">
            <a:avLst/>
          </a:prstGeom>
        </p:spPr>
      </p:pic>
      <p:sp>
        <p:nvSpPr>
          <p:cNvPr id="13" name="Inhaltsplatzhalter 27">
            <a:extLst>
              <a:ext uri="{FF2B5EF4-FFF2-40B4-BE49-F238E27FC236}">
                <a16:creationId xmlns:a16="http://schemas.microsoft.com/office/drawing/2014/main" xmlns="" id="{746F9DCE-450D-4442-8128-23AED1480B22}"/>
              </a:ext>
            </a:extLst>
          </p:cNvPr>
          <p:cNvSpPr>
            <a:spLocks noGrp="1" noChangeAspect="1"/>
          </p:cNvSpPr>
          <p:nvPr>
            <p:ph sz="quarter" idx="30" hasCustomPrompt="1"/>
          </p:nvPr>
        </p:nvSpPr>
        <p:spPr>
          <a:xfrm>
            <a:off x="5898211" y="6497707"/>
            <a:ext cx="1198800" cy="119357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ilroy" pitchFamily="2" charset="77"/>
              </a:defRPr>
            </a:lvl1pPr>
          </a:lstStyle>
          <a:p>
            <a:pPr lvl="0"/>
            <a:r>
              <a:rPr lang="de-DE"/>
              <a:t>Highlight-Icon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B93918A9-D74C-394C-B10A-4B270F1BB0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8151" y="376375"/>
            <a:ext cx="1327364" cy="132736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2B966D97-18E8-454B-98CF-2538B748297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082" y="10099405"/>
            <a:ext cx="2565050" cy="47025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EE84B50E-1892-1345-BDE0-FD15FCE0DD2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137" y="10428802"/>
            <a:ext cx="584195" cy="13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9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beh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12">
            <a:extLst>
              <a:ext uri="{FF2B5EF4-FFF2-40B4-BE49-F238E27FC236}">
                <a16:creationId xmlns:a16="http://schemas.microsoft.com/office/drawing/2014/main" xmlns="" id="{84CCB1F1-6F08-5E45-9546-3F76B50ABE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544" y="1480213"/>
            <a:ext cx="6522650" cy="474983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xmlns="" id="{3DB224BC-80C4-B542-9632-A8EB7BCE70E4}"/>
              </a:ext>
            </a:extLst>
          </p:cNvPr>
          <p:cNvSpPr/>
          <p:nvPr userDrawn="1"/>
        </p:nvSpPr>
        <p:spPr>
          <a:xfrm>
            <a:off x="2" y="6357916"/>
            <a:ext cx="7560309" cy="673296"/>
          </a:xfrm>
          <a:custGeom>
            <a:avLst/>
            <a:gdLst/>
            <a:ahLst/>
            <a:cxnLst/>
            <a:rect l="l" t="t" r="r" b="b"/>
            <a:pathLst>
              <a:path w="7560309" h="681354">
                <a:moveTo>
                  <a:pt x="0" y="680796"/>
                </a:moveTo>
                <a:lnTo>
                  <a:pt x="7559992" y="680796"/>
                </a:lnTo>
                <a:lnTo>
                  <a:pt x="7559992" y="0"/>
                </a:lnTo>
                <a:lnTo>
                  <a:pt x="0" y="0"/>
                </a:lnTo>
                <a:lnTo>
                  <a:pt x="0" y="680796"/>
                </a:lnTo>
                <a:close/>
              </a:path>
            </a:pathLst>
          </a:custGeom>
          <a:solidFill>
            <a:srgbClr val="414445"/>
          </a:solidFill>
          <a:ln>
            <a:solidFill>
              <a:srgbClr val="3A46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xmlns="" id="{1497E732-C4E8-434B-9C4B-3103128886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526" y="6392322"/>
            <a:ext cx="2153024" cy="511016"/>
          </a:xfrm>
          <a:prstGeom prst="rect">
            <a:avLst/>
          </a:prstGeom>
        </p:spPr>
        <p:txBody>
          <a:bodyPr/>
          <a:lstStyle>
            <a:lvl1pPr>
              <a:defRPr sz="3300" b="1" i="0">
                <a:solidFill>
                  <a:srgbClr val="CCA079"/>
                </a:solidFill>
                <a:latin typeface="Gilroy SemiBold" pitchFamily="2" charset="77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300" b="1" i="0" u="none" strike="noStrike" kern="1200" cap="none" spc="-50" normalizeH="0" baseline="0" noProof="0">
                <a:ln>
                  <a:noFill/>
                </a:ln>
                <a:solidFill>
                  <a:srgbClr val="DAAA7C"/>
                </a:solidFill>
                <a:effectLst/>
                <a:uLnTx/>
                <a:uFillTx/>
                <a:latin typeface="Gilroy Bold" pitchFamily="2" charset="77"/>
                <a:ea typeface="+mn-ea"/>
                <a:cs typeface="Arial"/>
              </a:rPr>
              <a:t>Produkt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 Bold" pitchFamily="2" charset="77"/>
              <a:ea typeface="+mn-ea"/>
              <a:cs typeface="Arial"/>
            </a:endParaRPr>
          </a:p>
        </p:txBody>
      </p:sp>
      <p:sp>
        <p:nvSpPr>
          <p:cNvPr id="8" name="Textplatzhalter 14">
            <a:extLst>
              <a:ext uri="{FF2B5EF4-FFF2-40B4-BE49-F238E27FC236}">
                <a16:creationId xmlns:a16="http://schemas.microsoft.com/office/drawing/2014/main" xmlns="" id="{8BD04801-948A-0D40-841D-AD41169700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1600" y="7354031"/>
            <a:ext cx="6544594" cy="1161997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ts val="2204"/>
              </a:lnSpc>
              <a:defRPr sz="1700" b="1" i="0">
                <a:solidFill>
                  <a:srgbClr val="414445"/>
                </a:solidFill>
                <a:latin typeface="Gilroy Bold" pitchFamily="2" charset="77"/>
              </a:defRPr>
            </a:lvl1pPr>
          </a:lstStyle>
          <a:p>
            <a:pPr lvl="0"/>
            <a:r>
              <a:rPr lang="de-DE"/>
              <a:t>Artikelbeschreibung</a:t>
            </a:r>
          </a:p>
          <a:p>
            <a:pPr lvl="0"/>
            <a:endParaRPr lang="de-DE"/>
          </a:p>
          <a:p>
            <a:pPr lvl="0"/>
            <a:endParaRPr lang="de-DE"/>
          </a:p>
          <a:p>
            <a:pPr lvl="0"/>
            <a:endParaRPr lang="de-DE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xmlns="" id="{9B984C2D-C0ED-F743-83FC-3FC5650CE8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9854" y="6588217"/>
            <a:ext cx="1215260" cy="251571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rgbClr val="CCA079"/>
                </a:solidFill>
                <a:latin typeface="Gilroy SemiBold" pitchFamily="2" charset="77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-50" normalizeH="0" baseline="0" noProof="0">
                <a:ln>
                  <a:noFill/>
                </a:ln>
                <a:solidFill>
                  <a:srgbClr val="DAAA7C"/>
                </a:solidFill>
                <a:effectLst/>
                <a:uLnTx/>
                <a:uFillTx/>
                <a:latin typeface="Gilroy Bold" pitchFamily="2" charset="77"/>
                <a:ea typeface="+mn-ea"/>
                <a:cs typeface="Arial"/>
              </a:rPr>
              <a:t>Artikelnummer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 Bold" pitchFamily="2" charset="77"/>
              <a:ea typeface="+mn-ea"/>
              <a:cs typeface="Arial"/>
            </a:endParaRPr>
          </a:p>
        </p:txBody>
      </p:sp>
      <p:sp>
        <p:nvSpPr>
          <p:cNvPr id="28" name="Inhaltsplatzhalter 27">
            <a:extLst>
              <a:ext uri="{FF2B5EF4-FFF2-40B4-BE49-F238E27FC236}">
                <a16:creationId xmlns:a16="http://schemas.microsoft.com/office/drawing/2014/main" xmlns="" id="{98B625C3-6E40-2747-A729-CD8541BEB592}"/>
              </a:ext>
            </a:extLst>
          </p:cNvPr>
          <p:cNvSpPr>
            <a:spLocks noGrp="1" noChangeAspect="1"/>
          </p:cNvSpPr>
          <p:nvPr>
            <p:ph sz="quarter" idx="28" hasCustomPrompt="1"/>
          </p:nvPr>
        </p:nvSpPr>
        <p:spPr>
          <a:xfrm>
            <a:off x="579526" y="8623434"/>
            <a:ext cx="1198800" cy="119357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ilroy" pitchFamily="2" charset="77"/>
              </a:defRPr>
            </a:lvl1pPr>
          </a:lstStyle>
          <a:p>
            <a:pPr lvl="0"/>
            <a:r>
              <a:rPr lang="de-DE"/>
              <a:t>Icon</a:t>
            </a:r>
          </a:p>
        </p:txBody>
      </p:sp>
      <p:sp>
        <p:nvSpPr>
          <p:cNvPr id="29" name="Inhaltsplatzhalter 27">
            <a:extLst>
              <a:ext uri="{FF2B5EF4-FFF2-40B4-BE49-F238E27FC236}">
                <a16:creationId xmlns:a16="http://schemas.microsoft.com/office/drawing/2014/main" xmlns="" id="{9903F5DE-3FF3-774E-90FA-020CA9E2976F}"/>
              </a:ext>
            </a:extLst>
          </p:cNvPr>
          <p:cNvSpPr>
            <a:spLocks noGrp="1" noChangeAspect="1"/>
          </p:cNvSpPr>
          <p:nvPr>
            <p:ph sz="quarter" idx="29" hasCustomPrompt="1"/>
          </p:nvPr>
        </p:nvSpPr>
        <p:spPr>
          <a:xfrm>
            <a:off x="5907394" y="5829409"/>
            <a:ext cx="1198800" cy="119357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ilroy" pitchFamily="2" charset="77"/>
              </a:defRPr>
            </a:lvl1pPr>
          </a:lstStyle>
          <a:p>
            <a:pPr lvl="0"/>
            <a:r>
              <a:rPr lang="de-DE"/>
              <a:t>Highlight-Icon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xmlns="" id="{FA5F8EA7-3351-0B4C-BAC0-BB175F1309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45" y="427905"/>
            <a:ext cx="2298643" cy="856155"/>
          </a:xfrm>
          <a:prstGeom prst="rect">
            <a:avLst/>
          </a:prstGeom>
        </p:spPr>
      </p:pic>
      <p:sp>
        <p:nvSpPr>
          <p:cNvPr id="13" name="Inhaltsplatzhalter 27">
            <a:extLst>
              <a:ext uri="{FF2B5EF4-FFF2-40B4-BE49-F238E27FC236}">
                <a16:creationId xmlns:a16="http://schemas.microsoft.com/office/drawing/2014/main" xmlns="" id="{746F9DCE-450D-4442-8128-23AED1480B22}"/>
              </a:ext>
            </a:extLst>
          </p:cNvPr>
          <p:cNvSpPr>
            <a:spLocks noGrp="1" noChangeAspect="1"/>
          </p:cNvSpPr>
          <p:nvPr>
            <p:ph sz="quarter" idx="30" hasCustomPrompt="1"/>
          </p:nvPr>
        </p:nvSpPr>
        <p:spPr>
          <a:xfrm>
            <a:off x="1912770" y="8623434"/>
            <a:ext cx="1198800" cy="119357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ilroy" pitchFamily="2" charset="77"/>
              </a:defRPr>
            </a:lvl1pPr>
          </a:lstStyle>
          <a:p>
            <a:pPr lvl="0"/>
            <a:r>
              <a:rPr lang="de-DE"/>
              <a:t>Icon</a:t>
            </a:r>
          </a:p>
        </p:txBody>
      </p:sp>
      <p:sp>
        <p:nvSpPr>
          <p:cNvPr id="15" name="Inhaltsplatzhalter 27">
            <a:extLst>
              <a:ext uri="{FF2B5EF4-FFF2-40B4-BE49-F238E27FC236}">
                <a16:creationId xmlns:a16="http://schemas.microsoft.com/office/drawing/2014/main" xmlns="" id="{1A91FEF3-89AD-5C4C-A51E-1EB2009FFAC0}"/>
              </a:ext>
            </a:extLst>
          </p:cNvPr>
          <p:cNvSpPr>
            <a:spLocks noGrp="1" noChangeAspect="1"/>
          </p:cNvSpPr>
          <p:nvPr>
            <p:ph sz="quarter" idx="31" hasCustomPrompt="1"/>
          </p:nvPr>
        </p:nvSpPr>
        <p:spPr>
          <a:xfrm>
            <a:off x="3246132" y="8623434"/>
            <a:ext cx="1198800" cy="119357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ilroy" pitchFamily="2" charset="77"/>
              </a:defRPr>
            </a:lvl1pPr>
          </a:lstStyle>
          <a:p>
            <a:pPr lvl="0"/>
            <a:r>
              <a:rPr lang="de-DE"/>
              <a:t>Icon</a:t>
            </a:r>
          </a:p>
        </p:txBody>
      </p:sp>
      <p:sp>
        <p:nvSpPr>
          <p:cNvPr id="16" name="Inhaltsplatzhalter 27">
            <a:extLst>
              <a:ext uri="{FF2B5EF4-FFF2-40B4-BE49-F238E27FC236}">
                <a16:creationId xmlns:a16="http://schemas.microsoft.com/office/drawing/2014/main" xmlns="" id="{649811CD-4DB7-2240-ABE9-8509A9EF2393}"/>
              </a:ext>
            </a:extLst>
          </p:cNvPr>
          <p:cNvSpPr>
            <a:spLocks noGrp="1" noChangeAspect="1"/>
          </p:cNvSpPr>
          <p:nvPr>
            <p:ph sz="quarter" idx="32" hasCustomPrompt="1"/>
          </p:nvPr>
        </p:nvSpPr>
        <p:spPr>
          <a:xfrm>
            <a:off x="4574032" y="8623434"/>
            <a:ext cx="1198800" cy="119357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ilroy" pitchFamily="2" charset="77"/>
              </a:defRPr>
            </a:lvl1pPr>
          </a:lstStyle>
          <a:p>
            <a:pPr lvl="0"/>
            <a:r>
              <a:rPr lang="de-DE"/>
              <a:t>Icon</a:t>
            </a:r>
          </a:p>
        </p:txBody>
      </p:sp>
      <p:sp>
        <p:nvSpPr>
          <p:cNvPr id="18" name="Inhaltsplatzhalter 27">
            <a:extLst>
              <a:ext uri="{FF2B5EF4-FFF2-40B4-BE49-F238E27FC236}">
                <a16:creationId xmlns:a16="http://schemas.microsoft.com/office/drawing/2014/main" xmlns="" id="{3B28426E-04A6-AD46-9D40-561833D508D7}"/>
              </a:ext>
            </a:extLst>
          </p:cNvPr>
          <p:cNvSpPr>
            <a:spLocks noGrp="1" noChangeAspect="1"/>
          </p:cNvSpPr>
          <p:nvPr>
            <p:ph sz="quarter" idx="33" hasCustomPrompt="1"/>
          </p:nvPr>
        </p:nvSpPr>
        <p:spPr>
          <a:xfrm>
            <a:off x="5907394" y="8623434"/>
            <a:ext cx="1198800" cy="119357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ilroy" pitchFamily="2" charset="77"/>
              </a:defRPr>
            </a:lvl1pPr>
          </a:lstStyle>
          <a:p>
            <a:pPr lvl="0"/>
            <a:r>
              <a:rPr lang="de-DE"/>
              <a:t>Icon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xmlns="" id="{8249D5C4-26AA-2A4E-B9E5-98C605AE6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6" t="50258" r="43673" b="29241"/>
          <a:stretch/>
        </p:blipFill>
        <p:spPr>
          <a:xfrm rot="16200000">
            <a:off x="5907394" y="5821179"/>
            <a:ext cx="1198800" cy="11988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xmlns="" id="{C126AF4B-5257-2D40-B4A1-6CC1C31364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8151" y="376375"/>
            <a:ext cx="1327364" cy="132736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xmlns="" id="{AFF29AE4-37A6-8C4E-9CF4-2523CC4455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082" y="10116497"/>
            <a:ext cx="2565050" cy="470259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xmlns="" id="{6D1406E2-570C-B947-A953-92634B491F5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137" y="10428802"/>
            <a:ext cx="584195" cy="13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64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ückseit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16">
            <a:extLst>
              <a:ext uri="{FF2B5EF4-FFF2-40B4-BE49-F238E27FC236}">
                <a16:creationId xmlns:a16="http://schemas.microsoft.com/office/drawing/2014/main" xmlns="" id="{26746E50-A387-674D-A018-1366468690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21067" y="1738473"/>
            <a:ext cx="3874294" cy="3862227"/>
          </a:xfrm>
          <a:prstGeom prst="rect">
            <a:avLst/>
          </a:prstGeom>
          <a:ln>
            <a:solidFill>
              <a:srgbClr val="414445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3E5FF1F5-F84F-4247-8591-A3EE2C0B09FC}"/>
              </a:ext>
            </a:extLst>
          </p:cNvPr>
          <p:cNvSpPr/>
          <p:nvPr userDrawn="1"/>
        </p:nvSpPr>
        <p:spPr>
          <a:xfrm>
            <a:off x="0" y="802457"/>
            <a:ext cx="7560309" cy="475200"/>
          </a:xfrm>
          <a:custGeom>
            <a:avLst/>
            <a:gdLst/>
            <a:ahLst/>
            <a:cxnLst/>
            <a:rect l="l" t="t" r="r" b="b"/>
            <a:pathLst>
              <a:path w="7560309" h="681354">
                <a:moveTo>
                  <a:pt x="0" y="680796"/>
                </a:moveTo>
                <a:lnTo>
                  <a:pt x="7559992" y="680796"/>
                </a:lnTo>
                <a:lnTo>
                  <a:pt x="7559992" y="0"/>
                </a:lnTo>
                <a:lnTo>
                  <a:pt x="0" y="0"/>
                </a:lnTo>
                <a:lnTo>
                  <a:pt x="0" y="680796"/>
                </a:lnTo>
                <a:close/>
              </a:path>
            </a:pathLst>
          </a:custGeom>
          <a:solidFill>
            <a:srgbClr val="4144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platzhalter 20">
            <a:extLst>
              <a:ext uri="{FF2B5EF4-FFF2-40B4-BE49-F238E27FC236}">
                <a16:creationId xmlns:a16="http://schemas.microsoft.com/office/drawing/2014/main" xmlns="" id="{2D6316AA-4965-9F48-91BD-7F5EEB39205B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513556" y="7227473"/>
            <a:ext cx="3874294" cy="67192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1400"/>
              </a:lnSpc>
              <a:buFont typeface="Courier New" panose="02070309020205020404" pitchFamily="49" charset="0"/>
              <a:buChar char="o"/>
              <a:defRPr sz="850" b="1" i="0">
                <a:solidFill>
                  <a:srgbClr val="414445"/>
                </a:solidFill>
                <a:latin typeface="Gilroy Bold" pitchFamily="2" charset="77"/>
              </a:defRPr>
            </a:lvl1pPr>
          </a:lstStyle>
          <a:p>
            <a:pPr lvl="0"/>
            <a:endParaRPr lang="de-DE"/>
          </a:p>
        </p:txBody>
      </p:sp>
      <p:sp>
        <p:nvSpPr>
          <p:cNvPr id="9" name="object 41">
            <a:extLst>
              <a:ext uri="{FF2B5EF4-FFF2-40B4-BE49-F238E27FC236}">
                <a16:creationId xmlns:a16="http://schemas.microsoft.com/office/drawing/2014/main" xmlns="" id="{4ACA20BC-98A1-A84B-9CF3-A92BC7773DF9}"/>
              </a:ext>
            </a:extLst>
          </p:cNvPr>
          <p:cNvSpPr/>
          <p:nvPr userDrawn="1"/>
        </p:nvSpPr>
        <p:spPr>
          <a:xfrm>
            <a:off x="1921068" y="5346700"/>
            <a:ext cx="3874294" cy="257683"/>
          </a:xfrm>
          <a:custGeom>
            <a:avLst/>
            <a:gdLst/>
            <a:ahLst/>
            <a:cxnLst/>
            <a:rect l="l" t="t" r="r" b="b"/>
            <a:pathLst>
              <a:path w="4873625" h="216534">
                <a:moveTo>
                  <a:pt x="0" y="216001"/>
                </a:moveTo>
                <a:lnTo>
                  <a:pt x="4873320" y="216001"/>
                </a:lnTo>
                <a:lnTo>
                  <a:pt x="4873320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noFill/>
          <a:ln>
            <a:solidFill>
              <a:srgbClr val="41444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414445"/>
              </a:solidFill>
            </a:endParaRPr>
          </a:p>
        </p:txBody>
      </p:sp>
      <p:sp>
        <p:nvSpPr>
          <p:cNvPr id="10" name="Textplatzhalter 20">
            <a:extLst>
              <a:ext uri="{FF2B5EF4-FFF2-40B4-BE49-F238E27FC236}">
                <a16:creationId xmlns:a16="http://schemas.microsoft.com/office/drawing/2014/main" xmlns="" id="{E875F530-8E5A-C14C-915E-F8B80EC076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3556" y="7899401"/>
            <a:ext cx="3874294" cy="220080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1400"/>
              </a:lnSpc>
              <a:buSzPct val="100000"/>
              <a:buFont typeface="Courier New" panose="02070309020205020404" pitchFamily="49" charset="0"/>
              <a:buChar char="o"/>
              <a:defRPr sz="850" b="1" i="0">
                <a:solidFill>
                  <a:srgbClr val="414445"/>
                </a:solidFill>
                <a:latin typeface="Gilroy SemiBold" pitchFamily="2" charset="77"/>
              </a:defRPr>
            </a:lvl1pPr>
          </a:lstStyle>
          <a:p>
            <a:pPr lvl="0"/>
            <a:endParaRPr lang="de-DE"/>
          </a:p>
        </p:txBody>
      </p:sp>
      <p:sp>
        <p:nvSpPr>
          <p:cNvPr id="11" name="Textplatzhalter 20">
            <a:extLst>
              <a:ext uri="{FF2B5EF4-FFF2-40B4-BE49-F238E27FC236}">
                <a16:creationId xmlns:a16="http://schemas.microsoft.com/office/drawing/2014/main" xmlns="" id="{ACB5990C-E074-1D45-B121-66EB9CCB5A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7850" y="7227473"/>
            <a:ext cx="3124200" cy="287273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1400"/>
              </a:lnSpc>
              <a:buFont typeface="Courier New" panose="02070309020205020404" pitchFamily="49" charset="0"/>
              <a:buChar char="o"/>
              <a:defRPr sz="850" b="1" i="0">
                <a:solidFill>
                  <a:srgbClr val="414445"/>
                </a:solidFill>
                <a:latin typeface="Gilroy SemiBold" pitchFamily="2" charset="77"/>
              </a:defRPr>
            </a:lvl1pPr>
          </a:lstStyle>
          <a:p>
            <a:pPr lvl="0"/>
            <a:endParaRPr lang="de-DE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xmlns="" id="{5C3D9888-DAEE-C643-8772-12382EA48C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17258" y="5476009"/>
            <a:ext cx="1216275" cy="121322"/>
          </a:xfrm>
          <a:prstGeom prst="rect">
            <a:avLst/>
          </a:prstGeom>
        </p:spPr>
        <p:txBody>
          <a:bodyPr anchor="ctr"/>
          <a:lstStyle>
            <a:lvl1pPr>
              <a:defRPr sz="900" b="1" i="0">
                <a:solidFill>
                  <a:srgbClr val="414445"/>
                </a:solidFill>
                <a:latin typeface="Gilroy Bold" pitchFamily="2" charset="77"/>
              </a:defRPr>
            </a:lvl1pPr>
          </a:lstStyle>
          <a:p>
            <a:pPr lvl="0"/>
            <a:r>
              <a:rPr lang="de-DE"/>
              <a:t>Beschreibung</a:t>
            </a:r>
          </a:p>
        </p:txBody>
      </p:sp>
      <p:sp>
        <p:nvSpPr>
          <p:cNvPr id="25" name="Textplatzhalter 7">
            <a:extLst>
              <a:ext uri="{FF2B5EF4-FFF2-40B4-BE49-F238E27FC236}">
                <a16:creationId xmlns:a16="http://schemas.microsoft.com/office/drawing/2014/main" xmlns="" id="{7883CC16-C1C1-144A-B750-CF338CF40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589" y="740362"/>
            <a:ext cx="2153024" cy="511016"/>
          </a:xfrm>
          <a:prstGeom prst="rect">
            <a:avLst/>
          </a:prstGeom>
        </p:spPr>
        <p:txBody>
          <a:bodyPr/>
          <a:lstStyle>
            <a:lvl1pPr>
              <a:defRPr sz="3300" b="1" i="0">
                <a:solidFill>
                  <a:srgbClr val="CCA079"/>
                </a:solidFill>
                <a:latin typeface="Gilroy SemiBold" pitchFamily="2" charset="77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300" b="1" i="0" u="none" strike="noStrike" kern="1200" cap="none" spc="-50" normalizeH="0" baseline="0" noProof="0">
                <a:ln>
                  <a:noFill/>
                </a:ln>
                <a:solidFill>
                  <a:srgbClr val="DAAA7C"/>
                </a:solidFill>
                <a:effectLst/>
                <a:uLnTx/>
                <a:uFillTx/>
                <a:latin typeface="Gilroy Bold" pitchFamily="2" charset="77"/>
                <a:ea typeface="+mn-ea"/>
                <a:cs typeface="Arial"/>
              </a:rPr>
              <a:t>Produkt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 Bold" pitchFamily="2" charset="77"/>
              <a:ea typeface="+mn-ea"/>
              <a:cs typeface="Arial"/>
            </a:endParaRPr>
          </a:p>
        </p:txBody>
      </p:sp>
      <p:sp>
        <p:nvSpPr>
          <p:cNvPr id="26" name="Textplatzhalter 7">
            <a:extLst>
              <a:ext uri="{FF2B5EF4-FFF2-40B4-BE49-F238E27FC236}">
                <a16:creationId xmlns:a16="http://schemas.microsoft.com/office/drawing/2014/main" xmlns="" id="{A378B841-1B43-B24A-BA28-0AD42773C9F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38129" y="967992"/>
            <a:ext cx="1802071" cy="184666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rgbClr val="CCA079"/>
                </a:solidFill>
                <a:latin typeface="Gilroy SemiBold" pitchFamily="2" charset="77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-50" normalizeH="0" baseline="0" noProof="0">
                <a:ln>
                  <a:noFill/>
                </a:ln>
                <a:solidFill>
                  <a:srgbClr val="DAAA7C"/>
                </a:solidFill>
                <a:effectLst/>
                <a:uLnTx/>
                <a:uFillTx/>
                <a:latin typeface="Gilroy Bold" pitchFamily="2" charset="77"/>
                <a:ea typeface="+mn-ea"/>
                <a:cs typeface="Arial"/>
              </a:rPr>
              <a:t>Artikelnummer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 Bold" pitchFamily="2" charset="77"/>
              <a:ea typeface="+mn-ea"/>
              <a:cs typeface="Arial"/>
            </a:endParaRPr>
          </a:p>
        </p:txBody>
      </p:sp>
      <p:sp>
        <p:nvSpPr>
          <p:cNvPr id="20" name="Inhaltsplatzhalter 27">
            <a:extLst>
              <a:ext uri="{FF2B5EF4-FFF2-40B4-BE49-F238E27FC236}">
                <a16:creationId xmlns:a16="http://schemas.microsoft.com/office/drawing/2014/main" xmlns="" id="{A43D7139-0E05-034D-A852-07CE01678995}"/>
              </a:ext>
            </a:extLst>
          </p:cNvPr>
          <p:cNvSpPr>
            <a:spLocks noGrp="1" noChangeAspect="1"/>
          </p:cNvSpPr>
          <p:nvPr>
            <p:ph sz="quarter" idx="28" hasCustomPrompt="1"/>
          </p:nvPr>
        </p:nvSpPr>
        <p:spPr>
          <a:xfrm>
            <a:off x="562339" y="1741950"/>
            <a:ext cx="1198800" cy="119357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ilroy" pitchFamily="2" charset="77"/>
              </a:defRPr>
            </a:lvl1pPr>
          </a:lstStyle>
          <a:p>
            <a:pPr lvl="0"/>
            <a:r>
              <a:rPr lang="de-DE"/>
              <a:t>Icon</a:t>
            </a:r>
          </a:p>
        </p:txBody>
      </p:sp>
      <p:sp>
        <p:nvSpPr>
          <p:cNvPr id="21" name="Inhaltsplatzhalter 27">
            <a:extLst>
              <a:ext uri="{FF2B5EF4-FFF2-40B4-BE49-F238E27FC236}">
                <a16:creationId xmlns:a16="http://schemas.microsoft.com/office/drawing/2014/main" xmlns="" id="{88E4BFB1-C24F-3F41-8214-1F5B5865FF10}"/>
              </a:ext>
            </a:extLst>
          </p:cNvPr>
          <p:cNvSpPr>
            <a:spLocks noGrp="1" noChangeAspect="1"/>
          </p:cNvSpPr>
          <p:nvPr>
            <p:ph sz="quarter" idx="29" hasCustomPrompt="1"/>
          </p:nvPr>
        </p:nvSpPr>
        <p:spPr>
          <a:xfrm>
            <a:off x="572402" y="3094395"/>
            <a:ext cx="1198800" cy="119357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ilroy" pitchFamily="2" charset="77"/>
              </a:defRPr>
            </a:lvl1pPr>
          </a:lstStyle>
          <a:p>
            <a:pPr lvl="0"/>
            <a:r>
              <a:rPr lang="de-DE"/>
              <a:t>Icon</a:t>
            </a:r>
          </a:p>
        </p:txBody>
      </p:sp>
      <p:sp>
        <p:nvSpPr>
          <p:cNvPr id="22" name="Inhaltsplatzhalter 27">
            <a:extLst>
              <a:ext uri="{FF2B5EF4-FFF2-40B4-BE49-F238E27FC236}">
                <a16:creationId xmlns:a16="http://schemas.microsoft.com/office/drawing/2014/main" xmlns="" id="{0CC07B9D-DA9A-4845-9949-791C6B80AFA4}"/>
              </a:ext>
            </a:extLst>
          </p:cNvPr>
          <p:cNvSpPr>
            <a:spLocks noGrp="1" noChangeAspect="1"/>
          </p:cNvSpPr>
          <p:nvPr>
            <p:ph sz="quarter" idx="30" hasCustomPrompt="1"/>
          </p:nvPr>
        </p:nvSpPr>
        <p:spPr>
          <a:xfrm>
            <a:off x="562338" y="4448498"/>
            <a:ext cx="1198800" cy="119357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ilroy" pitchFamily="2" charset="77"/>
              </a:defRPr>
            </a:lvl1pPr>
          </a:lstStyle>
          <a:p>
            <a:pPr lvl="0"/>
            <a:r>
              <a:rPr lang="de-DE"/>
              <a:t>Icon</a:t>
            </a:r>
          </a:p>
        </p:txBody>
      </p:sp>
      <p:sp>
        <p:nvSpPr>
          <p:cNvPr id="23" name="Inhaltsplatzhalter 27">
            <a:extLst>
              <a:ext uri="{FF2B5EF4-FFF2-40B4-BE49-F238E27FC236}">
                <a16:creationId xmlns:a16="http://schemas.microsoft.com/office/drawing/2014/main" xmlns="" id="{F430CEE0-4CC2-B64C-A773-5D761F8CDF71}"/>
              </a:ext>
            </a:extLst>
          </p:cNvPr>
          <p:cNvSpPr>
            <a:spLocks noGrp="1" noChangeAspect="1"/>
          </p:cNvSpPr>
          <p:nvPr>
            <p:ph sz="quarter" idx="31" hasCustomPrompt="1"/>
          </p:nvPr>
        </p:nvSpPr>
        <p:spPr>
          <a:xfrm>
            <a:off x="562338" y="5800943"/>
            <a:ext cx="1198800" cy="119357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ilroy" pitchFamily="2" charset="77"/>
              </a:defRPr>
            </a:lvl1pPr>
          </a:lstStyle>
          <a:p>
            <a:pPr lvl="0"/>
            <a:r>
              <a:rPr lang="de-DE"/>
              <a:t>Icon</a:t>
            </a:r>
          </a:p>
        </p:txBody>
      </p:sp>
      <p:sp>
        <p:nvSpPr>
          <p:cNvPr id="27" name="Inhaltsplatzhalter 27">
            <a:extLst>
              <a:ext uri="{FF2B5EF4-FFF2-40B4-BE49-F238E27FC236}">
                <a16:creationId xmlns:a16="http://schemas.microsoft.com/office/drawing/2014/main" xmlns="" id="{BEE2D7D1-5DF5-804A-940B-6638F8B2940D}"/>
              </a:ext>
            </a:extLst>
          </p:cNvPr>
          <p:cNvSpPr>
            <a:spLocks noGrp="1" noChangeAspect="1"/>
          </p:cNvSpPr>
          <p:nvPr>
            <p:ph sz="quarter" idx="32" hasCustomPrompt="1"/>
          </p:nvPr>
        </p:nvSpPr>
        <p:spPr>
          <a:xfrm>
            <a:off x="1909321" y="5791903"/>
            <a:ext cx="1198800" cy="119357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ilroy" pitchFamily="2" charset="77"/>
              </a:defRPr>
            </a:lvl1pPr>
          </a:lstStyle>
          <a:p>
            <a:pPr lvl="0"/>
            <a:r>
              <a:rPr lang="de-DE"/>
              <a:t>Icon</a:t>
            </a:r>
          </a:p>
        </p:txBody>
      </p:sp>
      <p:sp>
        <p:nvSpPr>
          <p:cNvPr id="28" name="Inhaltsplatzhalter 27">
            <a:extLst>
              <a:ext uri="{FF2B5EF4-FFF2-40B4-BE49-F238E27FC236}">
                <a16:creationId xmlns:a16="http://schemas.microsoft.com/office/drawing/2014/main" xmlns="" id="{0F1885CC-9F60-144F-A074-D82159F09A10}"/>
              </a:ext>
            </a:extLst>
          </p:cNvPr>
          <p:cNvSpPr>
            <a:spLocks noGrp="1" noChangeAspect="1"/>
          </p:cNvSpPr>
          <p:nvPr>
            <p:ph sz="quarter" idx="33" hasCustomPrompt="1"/>
          </p:nvPr>
        </p:nvSpPr>
        <p:spPr>
          <a:xfrm>
            <a:off x="3252941" y="5773078"/>
            <a:ext cx="1198800" cy="119357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ilroy" pitchFamily="2" charset="77"/>
              </a:defRPr>
            </a:lvl1pPr>
          </a:lstStyle>
          <a:p>
            <a:pPr lvl="0"/>
            <a:r>
              <a:rPr lang="de-DE"/>
              <a:t>Icon</a:t>
            </a:r>
          </a:p>
        </p:txBody>
      </p:sp>
      <p:sp>
        <p:nvSpPr>
          <p:cNvPr id="29" name="Inhaltsplatzhalter 27">
            <a:extLst>
              <a:ext uri="{FF2B5EF4-FFF2-40B4-BE49-F238E27FC236}">
                <a16:creationId xmlns:a16="http://schemas.microsoft.com/office/drawing/2014/main" xmlns="" id="{73C5587F-8B8F-6E4D-9D6F-BB0EEF265452}"/>
              </a:ext>
            </a:extLst>
          </p:cNvPr>
          <p:cNvSpPr>
            <a:spLocks noGrp="1" noChangeAspect="1"/>
          </p:cNvSpPr>
          <p:nvPr>
            <p:ph sz="quarter" idx="34" hasCustomPrompt="1"/>
          </p:nvPr>
        </p:nvSpPr>
        <p:spPr>
          <a:xfrm>
            <a:off x="4596561" y="5791904"/>
            <a:ext cx="1198800" cy="119357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ilroy" pitchFamily="2" charset="77"/>
              </a:defRPr>
            </a:lvl1pPr>
          </a:lstStyle>
          <a:p>
            <a:pPr lvl="0"/>
            <a:r>
              <a:rPr lang="de-DE"/>
              <a:t>Icon</a:t>
            </a:r>
          </a:p>
        </p:txBody>
      </p:sp>
      <p:sp>
        <p:nvSpPr>
          <p:cNvPr id="30" name="Inhaltsplatzhalter 27">
            <a:extLst>
              <a:ext uri="{FF2B5EF4-FFF2-40B4-BE49-F238E27FC236}">
                <a16:creationId xmlns:a16="http://schemas.microsoft.com/office/drawing/2014/main" xmlns="" id="{D9A757E5-6558-9243-9627-65519D9E2216}"/>
              </a:ext>
            </a:extLst>
          </p:cNvPr>
          <p:cNvSpPr>
            <a:spLocks noGrp="1" noChangeAspect="1"/>
          </p:cNvSpPr>
          <p:nvPr>
            <p:ph sz="quarter" idx="35" hasCustomPrompt="1"/>
          </p:nvPr>
        </p:nvSpPr>
        <p:spPr>
          <a:xfrm>
            <a:off x="5949950" y="5791903"/>
            <a:ext cx="1198800" cy="119357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ilroy" pitchFamily="2" charset="77"/>
              </a:defRPr>
            </a:lvl1pPr>
          </a:lstStyle>
          <a:p>
            <a:pPr lvl="0"/>
            <a:r>
              <a:rPr lang="de-DE"/>
              <a:t>Icon</a:t>
            </a:r>
          </a:p>
        </p:txBody>
      </p:sp>
      <p:sp>
        <p:nvSpPr>
          <p:cNvPr id="31" name="Inhaltsplatzhalter 27">
            <a:extLst>
              <a:ext uri="{FF2B5EF4-FFF2-40B4-BE49-F238E27FC236}">
                <a16:creationId xmlns:a16="http://schemas.microsoft.com/office/drawing/2014/main" xmlns="" id="{B7FE0B80-68C6-874F-9D53-D42AA9B1F3D1}"/>
              </a:ext>
            </a:extLst>
          </p:cNvPr>
          <p:cNvSpPr>
            <a:spLocks noGrp="1" noChangeAspect="1"/>
          </p:cNvSpPr>
          <p:nvPr>
            <p:ph sz="quarter" idx="36" hasCustomPrompt="1"/>
          </p:nvPr>
        </p:nvSpPr>
        <p:spPr>
          <a:xfrm>
            <a:off x="5949950" y="4420970"/>
            <a:ext cx="1198800" cy="119357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ilroy" pitchFamily="2" charset="77"/>
              </a:defRPr>
            </a:lvl1pPr>
          </a:lstStyle>
          <a:p>
            <a:pPr lvl="0"/>
            <a:r>
              <a:rPr lang="de-DE"/>
              <a:t>Icon</a:t>
            </a:r>
          </a:p>
        </p:txBody>
      </p:sp>
      <p:sp>
        <p:nvSpPr>
          <p:cNvPr id="32" name="Inhaltsplatzhalter 27">
            <a:extLst>
              <a:ext uri="{FF2B5EF4-FFF2-40B4-BE49-F238E27FC236}">
                <a16:creationId xmlns:a16="http://schemas.microsoft.com/office/drawing/2014/main" xmlns="" id="{CC2FA3FE-3685-3C40-BE9F-15C2DDA3980B}"/>
              </a:ext>
            </a:extLst>
          </p:cNvPr>
          <p:cNvSpPr>
            <a:spLocks noGrp="1" noChangeAspect="1"/>
          </p:cNvSpPr>
          <p:nvPr>
            <p:ph sz="quarter" idx="37" hasCustomPrompt="1"/>
          </p:nvPr>
        </p:nvSpPr>
        <p:spPr>
          <a:xfrm>
            <a:off x="5949950" y="3072799"/>
            <a:ext cx="1198800" cy="119357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ilroy" pitchFamily="2" charset="77"/>
              </a:defRPr>
            </a:lvl1pPr>
          </a:lstStyle>
          <a:p>
            <a:pPr lvl="0"/>
            <a:r>
              <a:rPr lang="de-DE"/>
              <a:t>Icon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xmlns="" id="{021AC298-BD33-EE4B-BD5A-3DBCD133C6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8151" y="376375"/>
            <a:ext cx="1327364" cy="132736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xmlns="" id="{732B14D0-D068-9C4A-9F45-6B0F9943F6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931" y="10428952"/>
            <a:ext cx="584195" cy="13114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ückseit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16">
            <a:extLst>
              <a:ext uri="{FF2B5EF4-FFF2-40B4-BE49-F238E27FC236}">
                <a16:creationId xmlns:a16="http://schemas.microsoft.com/office/drawing/2014/main" xmlns="" id="{26746E50-A387-674D-A018-1366468690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21066" y="1738473"/>
            <a:ext cx="5194298" cy="3862227"/>
          </a:xfrm>
          <a:prstGeom prst="rect">
            <a:avLst/>
          </a:prstGeom>
          <a:ln>
            <a:solidFill>
              <a:srgbClr val="414445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3E5FF1F5-F84F-4247-8591-A3EE2C0B09FC}"/>
              </a:ext>
            </a:extLst>
          </p:cNvPr>
          <p:cNvSpPr/>
          <p:nvPr userDrawn="1"/>
        </p:nvSpPr>
        <p:spPr>
          <a:xfrm>
            <a:off x="0" y="802457"/>
            <a:ext cx="7560309" cy="475200"/>
          </a:xfrm>
          <a:custGeom>
            <a:avLst/>
            <a:gdLst/>
            <a:ahLst/>
            <a:cxnLst/>
            <a:rect l="l" t="t" r="r" b="b"/>
            <a:pathLst>
              <a:path w="7560309" h="681354">
                <a:moveTo>
                  <a:pt x="0" y="680796"/>
                </a:moveTo>
                <a:lnTo>
                  <a:pt x="7559992" y="680796"/>
                </a:lnTo>
                <a:lnTo>
                  <a:pt x="7559992" y="0"/>
                </a:lnTo>
                <a:lnTo>
                  <a:pt x="0" y="0"/>
                </a:lnTo>
                <a:lnTo>
                  <a:pt x="0" y="680796"/>
                </a:lnTo>
                <a:close/>
              </a:path>
            </a:pathLst>
          </a:custGeom>
          <a:solidFill>
            <a:srgbClr val="4144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platzhalter 20">
            <a:extLst>
              <a:ext uri="{FF2B5EF4-FFF2-40B4-BE49-F238E27FC236}">
                <a16:creationId xmlns:a16="http://schemas.microsoft.com/office/drawing/2014/main" xmlns="" id="{2D6316AA-4965-9F48-91BD-7F5EEB39205B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513556" y="6226919"/>
            <a:ext cx="3874294" cy="67192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1400"/>
              </a:lnSpc>
              <a:buFont typeface="Courier New" panose="02070309020205020404" pitchFamily="49" charset="0"/>
              <a:buChar char="o"/>
              <a:defRPr sz="850" b="1" i="0">
                <a:solidFill>
                  <a:srgbClr val="414445"/>
                </a:solidFill>
                <a:latin typeface="Gilroy Bold" pitchFamily="2" charset="77"/>
              </a:defRPr>
            </a:lvl1pPr>
          </a:lstStyle>
          <a:p>
            <a:pPr lvl="0"/>
            <a:endParaRPr lang="de-DE"/>
          </a:p>
        </p:txBody>
      </p:sp>
      <p:sp>
        <p:nvSpPr>
          <p:cNvPr id="10" name="Textplatzhalter 20">
            <a:extLst>
              <a:ext uri="{FF2B5EF4-FFF2-40B4-BE49-F238E27FC236}">
                <a16:creationId xmlns:a16="http://schemas.microsoft.com/office/drawing/2014/main" xmlns="" id="{E875F530-8E5A-C14C-915E-F8B80EC076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3556" y="6909909"/>
            <a:ext cx="3874294" cy="3190297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1400"/>
              </a:lnSpc>
              <a:buSzPct val="100000"/>
              <a:buFont typeface="Courier New" panose="02070309020205020404" pitchFamily="49" charset="0"/>
              <a:buChar char="o"/>
              <a:defRPr sz="850" b="1" i="0">
                <a:solidFill>
                  <a:srgbClr val="414445"/>
                </a:solidFill>
                <a:latin typeface="Gilroy SemiBold" pitchFamily="2" charset="77"/>
              </a:defRPr>
            </a:lvl1pPr>
          </a:lstStyle>
          <a:p>
            <a:pPr lvl="0"/>
            <a:endParaRPr lang="de-DE"/>
          </a:p>
        </p:txBody>
      </p:sp>
      <p:sp>
        <p:nvSpPr>
          <p:cNvPr id="11" name="Textplatzhalter 20">
            <a:extLst>
              <a:ext uri="{FF2B5EF4-FFF2-40B4-BE49-F238E27FC236}">
                <a16:creationId xmlns:a16="http://schemas.microsoft.com/office/drawing/2014/main" xmlns="" id="{ACB5990C-E074-1D45-B121-66EB9CCB5A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7850" y="6237981"/>
            <a:ext cx="3124200" cy="3862226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1400"/>
              </a:lnSpc>
              <a:buFont typeface="Courier New" panose="02070309020205020404" pitchFamily="49" charset="0"/>
              <a:buChar char="o"/>
              <a:defRPr sz="850" b="1" i="0">
                <a:solidFill>
                  <a:srgbClr val="414445"/>
                </a:solidFill>
                <a:latin typeface="Gilroy SemiBold" pitchFamily="2" charset="77"/>
              </a:defRPr>
            </a:lvl1pPr>
          </a:lstStyle>
          <a:p>
            <a:pPr lvl="0"/>
            <a:endParaRPr lang="de-DE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xmlns="" id="{5C3D9888-DAEE-C643-8772-12382EA48C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17258" y="5476009"/>
            <a:ext cx="1216275" cy="121322"/>
          </a:xfrm>
          <a:prstGeom prst="rect">
            <a:avLst/>
          </a:prstGeom>
        </p:spPr>
        <p:txBody>
          <a:bodyPr anchor="ctr"/>
          <a:lstStyle>
            <a:lvl1pPr>
              <a:defRPr sz="900" b="1" i="0">
                <a:solidFill>
                  <a:srgbClr val="CCA079"/>
                </a:solidFill>
                <a:latin typeface="Gilroy Bold" pitchFamily="2" charset="77"/>
              </a:defRPr>
            </a:lvl1pPr>
          </a:lstStyle>
          <a:p>
            <a:pPr lvl="0"/>
            <a:r>
              <a:rPr lang="de-DE"/>
              <a:t>Beschreibung</a:t>
            </a:r>
          </a:p>
        </p:txBody>
      </p:sp>
      <p:sp>
        <p:nvSpPr>
          <p:cNvPr id="25" name="Textplatzhalter 7">
            <a:extLst>
              <a:ext uri="{FF2B5EF4-FFF2-40B4-BE49-F238E27FC236}">
                <a16:creationId xmlns:a16="http://schemas.microsoft.com/office/drawing/2014/main" xmlns="" id="{7883CC16-C1C1-144A-B750-CF338CF40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589" y="740362"/>
            <a:ext cx="2153024" cy="511016"/>
          </a:xfrm>
          <a:prstGeom prst="rect">
            <a:avLst/>
          </a:prstGeom>
        </p:spPr>
        <p:txBody>
          <a:bodyPr/>
          <a:lstStyle>
            <a:lvl1pPr>
              <a:defRPr sz="3300" b="1" i="0">
                <a:solidFill>
                  <a:srgbClr val="CCA079"/>
                </a:solidFill>
                <a:latin typeface="Gilroy SemiBold" pitchFamily="2" charset="77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300" b="1" i="0" u="none" strike="noStrike" kern="1200" cap="none" spc="-50" normalizeH="0" baseline="0" noProof="0">
                <a:ln>
                  <a:noFill/>
                </a:ln>
                <a:solidFill>
                  <a:srgbClr val="DAAA7C"/>
                </a:solidFill>
                <a:effectLst/>
                <a:uLnTx/>
                <a:uFillTx/>
                <a:latin typeface="Gilroy Bold" pitchFamily="2" charset="77"/>
                <a:ea typeface="+mn-ea"/>
                <a:cs typeface="Arial"/>
              </a:rPr>
              <a:t>Produkt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 Bold" pitchFamily="2" charset="77"/>
              <a:ea typeface="+mn-ea"/>
              <a:cs typeface="Arial"/>
            </a:endParaRPr>
          </a:p>
        </p:txBody>
      </p:sp>
      <p:sp>
        <p:nvSpPr>
          <p:cNvPr id="26" name="Textplatzhalter 7">
            <a:extLst>
              <a:ext uri="{FF2B5EF4-FFF2-40B4-BE49-F238E27FC236}">
                <a16:creationId xmlns:a16="http://schemas.microsoft.com/office/drawing/2014/main" xmlns="" id="{A378B841-1B43-B24A-BA28-0AD42773C9F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38129" y="967992"/>
            <a:ext cx="1802071" cy="184666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rgbClr val="CCA079"/>
                </a:solidFill>
                <a:latin typeface="Gilroy SemiBold" pitchFamily="2" charset="77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-50" normalizeH="0" baseline="0" noProof="0">
                <a:ln>
                  <a:noFill/>
                </a:ln>
                <a:solidFill>
                  <a:srgbClr val="DAAA7C"/>
                </a:solidFill>
                <a:effectLst/>
                <a:uLnTx/>
                <a:uFillTx/>
                <a:latin typeface="Gilroy Bold" pitchFamily="2" charset="77"/>
                <a:ea typeface="+mn-ea"/>
                <a:cs typeface="Arial"/>
              </a:rPr>
              <a:t>Artikelnummer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 Bold" pitchFamily="2" charset="77"/>
              <a:ea typeface="+mn-ea"/>
              <a:cs typeface="Arial"/>
            </a:endParaRPr>
          </a:p>
        </p:txBody>
      </p:sp>
      <p:sp>
        <p:nvSpPr>
          <p:cNvPr id="20" name="Inhaltsplatzhalter 27">
            <a:extLst>
              <a:ext uri="{FF2B5EF4-FFF2-40B4-BE49-F238E27FC236}">
                <a16:creationId xmlns:a16="http://schemas.microsoft.com/office/drawing/2014/main" xmlns="" id="{A43D7139-0E05-034D-A852-07CE01678995}"/>
              </a:ext>
            </a:extLst>
          </p:cNvPr>
          <p:cNvSpPr>
            <a:spLocks noGrp="1" noChangeAspect="1"/>
          </p:cNvSpPr>
          <p:nvPr>
            <p:ph sz="quarter" idx="28" hasCustomPrompt="1"/>
          </p:nvPr>
        </p:nvSpPr>
        <p:spPr>
          <a:xfrm>
            <a:off x="562339" y="1741950"/>
            <a:ext cx="1198800" cy="119357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ilroy" pitchFamily="2" charset="77"/>
              </a:defRPr>
            </a:lvl1pPr>
          </a:lstStyle>
          <a:p>
            <a:pPr lvl="0"/>
            <a:r>
              <a:rPr lang="de-DE"/>
              <a:t>Icon</a:t>
            </a:r>
          </a:p>
        </p:txBody>
      </p:sp>
      <p:sp>
        <p:nvSpPr>
          <p:cNvPr id="21" name="Inhaltsplatzhalter 27">
            <a:extLst>
              <a:ext uri="{FF2B5EF4-FFF2-40B4-BE49-F238E27FC236}">
                <a16:creationId xmlns:a16="http://schemas.microsoft.com/office/drawing/2014/main" xmlns="" id="{88E4BFB1-C24F-3F41-8214-1F5B5865FF10}"/>
              </a:ext>
            </a:extLst>
          </p:cNvPr>
          <p:cNvSpPr>
            <a:spLocks noGrp="1" noChangeAspect="1"/>
          </p:cNvSpPr>
          <p:nvPr>
            <p:ph sz="quarter" idx="29" hasCustomPrompt="1"/>
          </p:nvPr>
        </p:nvSpPr>
        <p:spPr>
          <a:xfrm>
            <a:off x="572402" y="3094395"/>
            <a:ext cx="1198800" cy="119357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ilroy" pitchFamily="2" charset="77"/>
              </a:defRPr>
            </a:lvl1pPr>
          </a:lstStyle>
          <a:p>
            <a:pPr lvl="0"/>
            <a:r>
              <a:rPr lang="de-DE"/>
              <a:t>Icon</a:t>
            </a:r>
          </a:p>
        </p:txBody>
      </p:sp>
      <p:sp>
        <p:nvSpPr>
          <p:cNvPr id="22" name="Inhaltsplatzhalter 27">
            <a:extLst>
              <a:ext uri="{FF2B5EF4-FFF2-40B4-BE49-F238E27FC236}">
                <a16:creationId xmlns:a16="http://schemas.microsoft.com/office/drawing/2014/main" xmlns="" id="{0CC07B9D-DA9A-4845-9949-791C6B80AFA4}"/>
              </a:ext>
            </a:extLst>
          </p:cNvPr>
          <p:cNvSpPr>
            <a:spLocks noGrp="1" noChangeAspect="1"/>
          </p:cNvSpPr>
          <p:nvPr>
            <p:ph sz="quarter" idx="30" hasCustomPrompt="1"/>
          </p:nvPr>
        </p:nvSpPr>
        <p:spPr>
          <a:xfrm>
            <a:off x="562338" y="4448498"/>
            <a:ext cx="1198800" cy="119357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ilroy" pitchFamily="2" charset="77"/>
              </a:defRPr>
            </a:lvl1pPr>
          </a:lstStyle>
          <a:p>
            <a:pPr lvl="0"/>
            <a:r>
              <a:rPr lang="de-DE"/>
              <a:t>Icon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xmlns="" id="{A62E82C5-5B86-284A-81D8-E2AD1E19B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8151" y="376375"/>
            <a:ext cx="1327364" cy="1327364"/>
          </a:xfrm>
          <a:prstGeom prst="rect">
            <a:avLst/>
          </a:prstGeom>
        </p:spPr>
      </p:pic>
      <p:sp>
        <p:nvSpPr>
          <p:cNvPr id="16" name="object 41">
            <a:extLst>
              <a:ext uri="{FF2B5EF4-FFF2-40B4-BE49-F238E27FC236}">
                <a16:creationId xmlns:a16="http://schemas.microsoft.com/office/drawing/2014/main" xmlns="" id="{39C28A8F-D9A2-CE47-8737-1F6F6EDD9D0E}"/>
              </a:ext>
            </a:extLst>
          </p:cNvPr>
          <p:cNvSpPr/>
          <p:nvPr userDrawn="1"/>
        </p:nvSpPr>
        <p:spPr>
          <a:xfrm>
            <a:off x="1921064" y="5465178"/>
            <a:ext cx="5194297" cy="138534"/>
          </a:xfrm>
          <a:custGeom>
            <a:avLst/>
            <a:gdLst/>
            <a:ahLst/>
            <a:cxnLst/>
            <a:rect l="l" t="t" r="r" b="b"/>
            <a:pathLst>
              <a:path w="4873625" h="216534">
                <a:moveTo>
                  <a:pt x="0" y="216001"/>
                </a:moveTo>
                <a:lnTo>
                  <a:pt x="4873320" y="216001"/>
                </a:lnTo>
                <a:lnTo>
                  <a:pt x="4873320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noFill/>
          <a:ln>
            <a:solidFill>
              <a:srgbClr val="41444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414445"/>
              </a:solidFill>
            </a:endParaRP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xmlns="" id="{2518BCBB-E8D1-BE49-BF03-2EB8BF38C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917255" y="5475338"/>
            <a:ext cx="1216275" cy="121322"/>
          </a:xfrm>
          <a:prstGeom prst="rect">
            <a:avLst/>
          </a:prstGeom>
        </p:spPr>
        <p:txBody>
          <a:bodyPr anchor="ctr"/>
          <a:lstStyle>
            <a:lvl1pPr>
              <a:defRPr sz="900" b="1" i="0">
                <a:solidFill>
                  <a:srgbClr val="414445"/>
                </a:solidFill>
                <a:latin typeface="Gilroy Bold" pitchFamily="2" charset="77"/>
              </a:defRPr>
            </a:lvl1pPr>
          </a:lstStyle>
          <a:p>
            <a:pPr lvl="0"/>
            <a:r>
              <a:rPr lang="de-DE"/>
              <a:t>Beschreibung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34467C18-C2FD-0346-BABC-4BE1672A67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931" y="10428952"/>
            <a:ext cx="584195" cy="131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721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ückseit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FF26A4BE-C383-C54B-908F-97551CA758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931" y="10428952"/>
            <a:ext cx="584195" cy="131146"/>
          </a:xfrm>
          <a:prstGeom prst="rect">
            <a:avLst/>
          </a:prstGeom>
          <a:noFill/>
        </p:spPr>
      </p:pic>
      <p:sp>
        <p:nvSpPr>
          <p:cNvPr id="6" name="Bildplatzhalter 16">
            <a:extLst>
              <a:ext uri="{FF2B5EF4-FFF2-40B4-BE49-F238E27FC236}">
                <a16:creationId xmlns:a16="http://schemas.microsoft.com/office/drawing/2014/main" xmlns="" id="{26746E50-A387-674D-A018-1366468690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21066" y="1738473"/>
            <a:ext cx="3874294" cy="5216116"/>
          </a:xfrm>
          <a:prstGeom prst="rect">
            <a:avLst/>
          </a:prstGeom>
          <a:ln>
            <a:solidFill>
              <a:srgbClr val="414445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3E5FF1F5-F84F-4247-8591-A3EE2C0B09FC}"/>
              </a:ext>
            </a:extLst>
          </p:cNvPr>
          <p:cNvSpPr/>
          <p:nvPr userDrawn="1"/>
        </p:nvSpPr>
        <p:spPr>
          <a:xfrm>
            <a:off x="0" y="766640"/>
            <a:ext cx="7560309" cy="495129"/>
          </a:xfrm>
          <a:custGeom>
            <a:avLst/>
            <a:gdLst/>
            <a:ahLst/>
            <a:cxnLst/>
            <a:rect l="l" t="t" r="r" b="b"/>
            <a:pathLst>
              <a:path w="7560309" h="681354">
                <a:moveTo>
                  <a:pt x="0" y="680796"/>
                </a:moveTo>
                <a:lnTo>
                  <a:pt x="7559992" y="680796"/>
                </a:lnTo>
                <a:lnTo>
                  <a:pt x="7559992" y="0"/>
                </a:lnTo>
                <a:lnTo>
                  <a:pt x="0" y="0"/>
                </a:lnTo>
                <a:lnTo>
                  <a:pt x="0" y="680796"/>
                </a:lnTo>
                <a:close/>
              </a:path>
            </a:pathLst>
          </a:custGeom>
          <a:solidFill>
            <a:srgbClr val="4144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platzhalter 20">
            <a:extLst>
              <a:ext uri="{FF2B5EF4-FFF2-40B4-BE49-F238E27FC236}">
                <a16:creationId xmlns:a16="http://schemas.microsoft.com/office/drawing/2014/main" xmlns="" id="{2D6316AA-4965-9F48-91BD-7F5EEB39205B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513556" y="7227288"/>
            <a:ext cx="3874294" cy="67192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1400"/>
              </a:lnSpc>
              <a:buFont typeface="Courier New" panose="02070309020205020404" pitchFamily="49" charset="0"/>
              <a:buChar char="o"/>
              <a:defRPr sz="850" b="1" i="0">
                <a:solidFill>
                  <a:srgbClr val="414445"/>
                </a:solidFill>
                <a:latin typeface="Gilroy Bold" pitchFamily="2" charset="77"/>
              </a:defRPr>
            </a:lvl1pPr>
          </a:lstStyle>
          <a:p>
            <a:pPr lvl="0"/>
            <a:endParaRPr lang="de-DE"/>
          </a:p>
        </p:txBody>
      </p:sp>
      <p:sp>
        <p:nvSpPr>
          <p:cNvPr id="9" name="object 41">
            <a:extLst>
              <a:ext uri="{FF2B5EF4-FFF2-40B4-BE49-F238E27FC236}">
                <a16:creationId xmlns:a16="http://schemas.microsoft.com/office/drawing/2014/main" xmlns="" id="{4ACA20BC-98A1-A84B-9CF3-A92BC7773DF9}"/>
              </a:ext>
            </a:extLst>
          </p:cNvPr>
          <p:cNvSpPr/>
          <p:nvPr userDrawn="1"/>
        </p:nvSpPr>
        <p:spPr>
          <a:xfrm>
            <a:off x="1921068" y="6805664"/>
            <a:ext cx="3874294" cy="148925"/>
          </a:xfrm>
          <a:custGeom>
            <a:avLst/>
            <a:gdLst/>
            <a:ahLst/>
            <a:cxnLst/>
            <a:rect l="l" t="t" r="r" b="b"/>
            <a:pathLst>
              <a:path w="4873625" h="216534">
                <a:moveTo>
                  <a:pt x="0" y="216001"/>
                </a:moveTo>
                <a:lnTo>
                  <a:pt x="4873320" y="216001"/>
                </a:lnTo>
                <a:lnTo>
                  <a:pt x="4873320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noFill/>
          <a:ln>
            <a:solidFill>
              <a:srgbClr val="41444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414445"/>
              </a:solidFill>
            </a:endParaRPr>
          </a:p>
        </p:txBody>
      </p:sp>
      <p:sp>
        <p:nvSpPr>
          <p:cNvPr id="10" name="Textplatzhalter 20">
            <a:extLst>
              <a:ext uri="{FF2B5EF4-FFF2-40B4-BE49-F238E27FC236}">
                <a16:creationId xmlns:a16="http://schemas.microsoft.com/office/drawing/2014/main" xmlns="" id="{E875F530-8E5A-C14C-915E-F8B80EC076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3556" y="7922115"/>
            <a:ext cx="3874294" cy="2178091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1400"/>
              </a:lnSpc>
              <a:buSzPct val="100000"/>
              <a:buFont typeface="Courier New" panose="02070309020205020404" pitchFamily="49" charset="0"/>
              <a:buChar char="o"/>
              <a:defRPr sz="850" b="1" i="0">
                <a:solidFill>
                  <a:srgbClr val="414445"/>
                </a:solidFill>
                <a:latin typeface="Gilroy SemiBold" pitchFamily="2" charset="77"/>
              </a:defRPr>
            </a:lvl1pPr>
          </a:lstStyle>
          <a:p>
            <a:pPr lvl="0"/>
            <a:endParaRPr lang="de-DE"/>
          </a:p>
        </p:txBody>
      </p:sp>
      <p:sp>
        <p:nvSpPr>
          <p:cNvPr id="11" name="Textplatzhalter 20">
            <a:extLst>
              <a:ext uri="{FF2B5EF4-FFF2-40B4-BE49-F238E27FC236}">
                <a16:creationId xmlns:a16="http://schemas.microsoft.com/office/drawing/2014/main" xmlns="" id="{ACB5990C-E074-1D45-B121-66EB9CCB5A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7850" y="7185917"/>
            <a:ext cx="3124200" cy="291429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1400"/>
              </a:lnSpc>
              <a:buFont typeface="Courier New" panose="02070309020205020404" pitchFamily="49" charset="0"/>
              <a:buChar char="o"/>
              <a:defRPr sz="850" b="1" i="0">
                <a:solidFill>
                  <a:srgbClr val="414445"/>
                </a:solidFill>
                <a:latin typeface="Gilroy SemiBold" pitchFamily="2" charset="77"/>
              </a:defRPr>
            </a:lvl1pPr>
          </a:lstStyle>
          <a:p>
            <a:pPr lvl="0"/>
            <a:endParaRPr lang="de-DE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xmlns="" id="{5C3D9888-DAEE-C643-8772-12382EA48C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17258" y="6816055"/>
            <a:ext cx="1216275" cy="121322"/>
          </a:xfrm>
          <a:prstGeom prst="rect">
            <a:avLst/>
          </a:prstGeom>
        </p:spPr>
        <p:txBody>
          <a:bodyPr anchor="ctr"/>
          <a:lstStyle>
            <a:lvl1pPr>
              <a:defRPr sz="900" b="1" i="0">
                <a:solidFill>
                  <a:srgbClr val="414445"/>
                </a:solidFill>
                <a:latin typeface="Gilroy Bold" pitchFamily="2" charset="77"/>
              </a:defRPr>
            </a:lvl1pPr>
          </a:lstStyle>
          <a:p>
            <a:pPr lvl="0"/>
            <a:r>
              <a:rPr lang="de-DE"/>
              <a:t>Beschreibung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xmlns="" id="{1D6DFCE3-99A9-6747-AF58-9986A9D071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8151" y="376375"/>
            <a:ext cx="1327364" cy="1327364"/>
          </a:xfrm>
          <a:prstGeom prst="rect">
            <a:avLst/>
          </a:prstGeom>
        </p:spPr>
      </p:pic>
      <p:sp>
        <p:nvSpPr>
          <p:cNvPr id="25" name="Textplatzhalter 7">
            <a:extLst>
              <a:ext uri="{FF2B5EF4-FFF2-40B4-BE49-F238E27FC236}">
                <a16:creationId xmlns:a16="http://schemas.microsoft.com/office/drawing/2014/main" xmlns="" id="{7883CC16-C1C1-144A-B750-CF338CF40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589" y="740362"/>
            <a:ext cx="2153024" cy="511016"/>
          </a:xfrm>
          <a:prstGeom prst="rect">
            <a:avLst/>
          </a:prstGeom>
        </p:spPr>
        <p:txBody>
          <a:bodyPr/>
          <a:lstStyle>
            <a:lvl1pPr>
              <a:defRPr sz="3300" b="1" i="0">
                <a:solidFill>
                  <a:srgbClr val="CCA079"/>
                </a:solidFill>
                <a:latin typeface="Gilroy SemiBold" pitchFamily="2" charset="77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300" b="1" i="0" u="none" strike="noStrike" kern="1200" cap="none" spc="-50" normalizeH="0" baseline="0" noProof="0">
                <a:ln>
                  <a:noFill/>
                </a:ln>
                <a:solidFill>
                  <a:srgbClr val="DAAA7C"/>
                </a:solidFill>
                <a:effectLst/>
                <a:uLnTx/>
                <a:uFillTx/>
                <a:latin typeface="Gilroy Bold" pitchFamily="2" charset="77"/>
                <a:ea typeface="+mn-ea"/>
                <a:cs typeface="Arial"/>
              </a:rPr>
              <a:t>Produkt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 Bold" pitchFamily="2" charset="77"/>
              <a:ea typeface="+mn-ea"/>
              <a:cs typeface="Arial"/>
            </a:endParaRPr>
          </a:p>
        </p:txBody>
      </p:sp>
      <p:sp>
        <p:nvSpPr>
          <p:cNvPr id="26" name="Textplatzhalter 7">
            <a:extLst>
              <a:ext uri="{FF2B5EF4-FFF2-40B4-BE49-F238E27FC236}">
                <a16:creationId xmlns:a16="http://schemas.microsoft.com/office/drawing/2014/main" xmlns="" id="{A378B841-1B43-B24A-BA28-0AD42773C9F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38129" y="967992"/>
            <a:ext cx="1802071" cy="184666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rgbClr val="CCA079"/>
                </a:solidFill>
                <a:latin typeface="Gilroy SemiBold" pitchFamily="2" charset="77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-50" normalizeH="0" baseline="0" noProof="0">
                <a:ln>
                  <a:noFill/>
                </a:ln>
                <a:solidFill>
                  <a:srgbClr val="DAAA7C"/>
                </a:solidFill>
                <a:effectLst/>
                <a:uLnTx/>
                <a:uFillTx/>
                <a:latin typeface="Gilroy Bold" pitchFamily="2" charset="77"/>
                <a:ea typeface="+mn-ea"/>
                <a:cs typeface="Arial"/>
              </a:rPr>
              <a:t>Artikelnummer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 Bold" pitchFamily="2" charset="77"/>
              <a:ea typeface="+mn-ea"/>
              <a:cs typeface="Arial"/>
            </a:endParaRPr>
          </a:p>
        </p:txBody>
      </p:sp>
      <p:sp>
        <p:nvSpPr>
          <p:cNvPr id="20" name="Inhaltsplatzhalter 27">
            <a:extLst>
              <a:ext uri="{FF2B5EF4-FFF2-40B4-BE49-F238E27FC236}">
                <a16:creationId xmlns:a16="http://schemas.microsoft.com/office/drawing/2014/main" xmlns="" id="{A43D7139-0E05-034D-A852-07CE01678995}"/>
              </a:ext>
            </a:extLst>
          </p:cNvPr>
          <p:cNvSpPr>
            <a:spLocks noGrp="1" noChangeAspect="1"/>
          </p:cNvSpPr>
          <p:nvPr>
            <p:ph sz="quarter" idx="28" hasCustomPrompt="1"/>
          </p:nvPr>
        </p:nvSpPr>
        <p:spPr>
          <a:xfrm>
            <a:off x="562339" y="1741950"/>
            <a:ext cx="1198800" cy="119357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ilroy" pitchFamily="2" charset="77"/>
              </a:defRPr>
            </a:lvl1pPr>
          </a:lstStyle>
          <a:p>
            <a:pPr lvl="0"/>
            <a:r>
              <a:rPr lang="de-DE"/>
              <a:t>Icon</a:t>
            </a:r>
          </a:p>
        </p:txBody>
      </p:sp>
      <p:sp>
        <p:nvSpPr>
          <p:cNvPr id="21" name="Inhaltsplatzhalter 27">
            <a:extLst>
              <a:ext uri="{FF2B5EF4-FFF2-40B4-BE49-F238E27FC236}">
                <a16:creationId xmlns:a16="http://schemas.microsoft.com/office/drawing/2014/main" xmlns="" id="{88E4BFB1-C24F-3F41-8214-1F5B5865FF10}"/>
              </a:ext>
            </a:extLst>
          </p:cNvPr>
          <p:cNvSpPr>
            <a:spLocks noGrp="1" noChangeAspect="1"/>
          </p:cNvSpPr>
          <p:nvPr>
            <p:ph sz="quarter" idx="29" hasCustomPrompt="1"/>
          </p:nvPr>
        </p:nvSpPr>
        <p:spPr>
          <a:xfrm>
            <a:off x="572402" y="3094395"/>
            <a:ext cx="1198800" cy="119357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ilroy" pitchFamily="2" charset="77"/>
              </a:defRPr>
            </a:lvl1pPr>
          </a:lstStyle>
          <a:p>
            <a:pPr lvl="0"/>
            <a:r>
              <a:rPr lang="de-DE"/>
              <a:t>Icon</a:t>
            </a:r>
          </a:p>
        </p:txBody>
      </p:sp>
      <p:sp>
        <p:nvSpPr>
          <p:cNvPr id="22" name="Inhaltsplatzhalter 27">
            <a:extLst>
              <a:ext uri="{FF2B5EF4-FFF2-40B4-BE49-F238E27FC236}">
                <a16:creationId xmlns:a16="http://schemas.microsoft.com/office/drawing/2014/main" xmlns="" id="{0CC07B9D-DA9A-4845-9949-791C6B80AFA4}"/>
              </a:ext>
            </a:extLst>
          </p:cNvPr>
          <p:cNvSpPr>
            <a:spLocks noGrp="1" noChangeAspect="1"/>
          </p:cNvSpPr>
          <p:nvPr>
            <p:ph sz="quarter" idx="30" hasCustomPrompt="1"/>
          </p:nvPr>
        </p:nvSpPr>
        <p:spPr>
          <a:xfrm>
            <a:off x="562338" y="4448498"/>
            <a:ext cx="1198800" cy="119357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ilroy" pitchFamily="2" charset="77"/>
              </a:defRPr>
            </a:lvl1pPr>
          </a:lstStyle>
          <a:p>
            <a:pPr lvl="0"/>
            <a:r>
              <a:rPr lang="de-DE"/>
              <a:t>Icon</a:t>
            </a:r>
          </a:p>
        </p:txBody>
      </p:sp>
      <p:sp>
        <p:nvSpPr>
          <p:cNvPr id="18" name="Inhaltsplatzhalter 27">
            <a:extLst>
              <a:ext uri="{FF2B5EF4-FFF2-40B4-BE49-F238E27FC236}">
                <a16:creationId xmlns:a16="http://schemas.microsoft.com/office/drawing/2014/main" xmlns="" id="{D5687CC9-A12E-FF41-8B1A-A0C47CBF24BB}"/>
              </a:ext>
            </a:extLst>
          </p:cNvPr>
          <p:cNvSpPr>
            <a:spLocks noGrp="1" noChangeAspect="1"/>
          </p:cNvSpPr>
          <p:nvPr>
            <p:ph sz="quarter" idx="31" hasCustomPrompt="1"/>
          </p:nvPr>
        </p:nvSpPr>
        <p:spPr>
          <a:xfrm>
            <a:off x="572402" y="5765865"/>
            <a:ext cx="1198800" cy="119357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ilroy" pitchFamily="2" charset="77"/>
              </a:defRPr>
            </a:lvl1pPr>
          </a:lstStyle>
          <a:p>
            <a:pPr lvl="0"/>
            <a:r>
              <a:rPr lang="de-DE"/>
              <a:t>Icon</a:t>
            </a:r>
          </a:p>
        </p:txBody>
      </p:sp>
      <p:sp>
        <p:nvSpPr>
          <p:cNvPr id="19" name="Inhaltsplatzhalter 27">
            <a:extLst>
              <a:ext uri="{FF2B5EF4-FFF2-40B4-BE49-F238E27FC236}">
                <a16:creationId xmlns:a16="http://schemas.microsoft.com/office/drawing/2014/main" xmlns="" id="{0C87AB62-3CC1-E945-B7DF-513FC01AB284}"/>
              </a:ext>
            </a:extLst>
          </p:cNvPr>
          <p:cNvSpPr>
            <a:spLocks noGrp="1" noChangeAspect="1"/>
          </p:cNvSpPr>
          <p:nvPr>
            <p:ph sz="quarter" idx="32" hasCustomPrompt="1"/>
          </p:nvPr>
        </p:nvSpPr>
        <p:spPr>
          <a:xfrm>
            <a:off x="5942433" y="4432327"/>
            <a:ext cx="1198800" cy="119357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ilroy" pitchFamily="2" charset="77"/>
              </a:defRPr>
            </a:lvl1pPr>
          </a:lstStyle>
          <a:p>
            <a:pPr lvl="0"/>
            <a:r>
              <a:rPr lang="de-DE"/>
              <a:t>Icon</a:t>
            </a:r>
          </a:p>
        </p:txBody>
      </p:sp>
      <p:sp>
        <p:nvSpPr>
          <p:cNvPr id="23" name="Inhaltsplatzhalter 27">
            <a:extLst>
              <a:ext uri="{FF2B5EF4-FFF2-40B4-BE49-F238E27FC236}">
                <a16:creationId xmlns:a16="http://schemas.microsoft.com/office/drawing/2014/main" xmlns="" id="{71C1B2C1-ED99-FE45-84C6-780834219081}"/>
              </a:ext>
            </a:extLst>
          </p:cNvPr>
          <p:cNvSpPr>
            <a:spLocks noGrp="1" noChangeAspect="1"/>
          </p:cNvSpPr>
          <p:nvPr>
            <p:ph sz="quarter" idx="33" hasCustomPrompt="1"/>
          </p:nvPr>
        </p:nvSpPr>
        <p:spPr>
          <a:xfrm>
            <a:off x="5942433" y="5765865"/>
            <a:ext cx="1198800" cy="119357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ilroy" pitchFamily="2" charset="77"/>
              </a:defRPr>
            </a:lvl1pPr>
          </a:lstStyle>
          <a:p>
            <a:pPr lvl="0"/>
            <a:r>
              <a:rPr lang="de-DE"/>
              <a:t>Icon</a:t>
            </a:r>
          </a:p>
        </p:txBody>
      </p:sp>
      <p:sp>
        <p:nvSpPr>
          <p:cNvPr id="27" name="Inhaltsplatzhalter 27">
            <a:extLst>
              <a:ext uri="{FF2B5EF4-FFF2-40B4-BE49-F238E27FC236}">
                <a16:creationId xmlns:a16="http://schemas.microsoft.com/office/drawing/2014/main" xmlns="" id="{AF5B60B1-35CC-0842-9CA0-39B68625E0AA}"/>
              </a:ext>
            </a:extLst>
          </p:cNvPr>
          <p:cNvSpPr>
            <a:spLocks noGrp="1" noChangeAspect="1"/>
          </p:cNvSpPr>
          <p:nvPr>
            <p:ph sz="quarter" idx="34" hasCustomPrompt="1"/>
          </p:nvPr>
        </p:nvSpPr>
        <p:spPr>
          <a:xfrm>
            <a:off x="5942433" y="3094394"/>
            <a:ext cx="1198800" cy="119357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ilroy" pitchFamily="2" charset="77"/>
              </a:defRPr>
            </a:lvl1pPr>
          </a:lstStyle>
          <a:p>
            <a:pPr lvl="0"/>
            <a:r>
              <a:rPr lang="de-DE"/>
              <a:t>Icon</a:t>
            </a:r>
          </a:p>
        </p:txBody>
      </p:sp>
      <p:sp>
        <p:nvSpPr>
          <p:cNvPr id="28" name="Inhaltsplatzhalter 27">
            <a:extLst>
              <a:ext uri="{FF2B5EF4-FFF2-40B4-BE49-F238E27FC236}">
                <a16:creationId xmlns:a16="http://schemas.microsoft.com/office/drawing/2014/main" xmlns="" id="{AF4EB88F-0473-D04E-9872-E86477E81BC1}"/>
              </a:ext>
            </a:extLst>
          </p:cNvPr>
          <p:cNvSpPr>
            <a:spLocks noGrp="1" noChangeAspect="1"/>
          </p:cNvSpPr>
          <p:nvPr>
            <p:ph sz="quarter" idx="35" hasCustomPrompt="1"/>
          </p:nvPr>
        </p:nvSpPr>
        <p:spPr>
          <a:xfrm>
            <a:off x="5942433" y="1741950"/>
            <a:ext cx="1198800" cy="119357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ilroy" pitchFamily="2" charset="77"/>
              </a:defRPr>
            </a:lvl1pPr>
          </a:lstStyle>
          <a:p>
            <a:pPr lvl="0"/>
            <a:r>
              <a:rPr lang="de-DE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7600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98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7301B6C4-A9F0-D944-80C2-9EDAAEF90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r="2312"/>
          <a:stretch/>
        </p:blipFill>
        <p:spPr>
          <a:xfrm rot="5400000">
            <a:off x="-1568449" y="1568449"/>
            <a:ext cx="10693400" cy="75565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4" r:id="rId4"/>
    <p:sldLayoutId id="2147483669" r:id="rId5"/>
    <p:sldLayoutId id="2147483670" r:id="rId6"/>
    <p:sldLayoutId id="2147483666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B1441C4F-75BA-804C-B288-48B65D1873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30735" y="8346625"/>
            <a:ext cx="2153024" cy="511016"/>
          </a:xfrm>
        </p:spPr>
        <p:txBody>
          <a:bodyPr/>
          <a:lstStyle/>
          <a:p>
            <a:r>
              <a:rPr lang="de-DE"/>
              <a:t>hoogo H5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8794BE4B-4CC5-7C44-90A4-0D763FDC1A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9722" y="9124685"/>
            <a:ext cx="6929778" cy="903664"/>
          </a:xfrm>
        </p:spPr>
        <p:txBody>
          <a:bodyPr/>
          <a:lstStyle/>
          <a:p>
            <a:r>
              <a:rPr lang="de-DE" sz="1600" dirty="0"/>
              <a:t>DAS KOMPAKTE KRAFTPAKET</a:t>
            </a:r>
            <a:endParaRPr lang="de-DE" sz="1000" dirty="0">
              <a:solidFill>
                <a:srgbClr val="FF0000"/>
              </a:solidFill>
            </a:endParaRPr>
          </a:p>
          <a:p>
            <a:r>
              <a:rPr lang="de-DE" sz="1600" dirty="0"/>
              <a:t>14,8V Akku-Handstaubsauger mit High-Performance </a:t>
            </a:r>
            <a:r>
              <a:rPr lang="de-DE" sz="1600" dirty="0" err="1"/>
              <a:t>Digitalmotor</a:t>
            </a:r>
            <a:r>
              <a:rPr lang="de-DE" sz="1600" dirty="0"/>
              <a:t>, motorisierter Polster- &amp; </a:t>
            </a:r>
            <a:r>
              <a:rPr lang="de-DE" sz="1600" dirty="0" err="1"/>
              <a:t>Milbendüse</a:t>
            </a:r>
            <a:r>
              <a:rPr lang="de-DE" sz="1600" dirty="0"/>
              <a:t>, 2-in-1 Fugen- und Möbeldüse sowie Tisch- &amp; Wandladestation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7275AA6B-4924-7C42-B5C5-63B2314B3F0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61063" y="8595738"/>
            <a:ext cx="1215260" cy="251571"/>
          </a:xfrm>
        </p:spPr>
        <p:txBody>
          <a:bodyPr/>
          <a:lstStyle/>
          <a:p>
            <a:r>
              <a:rPr lang="de-DE"/>
              <a:t>HH502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xmlns="" id="{7F0F06F2-A7FE-0349-8AEB-EDEEFCDF21CA}"/>
              </a:ext>
            </a:extLst>
          </p:cNvPr>
          <p:cNvGrpSpPr>
            <a:grpSpLocks noChangeAspect="1"/>
          </p:cNvGrpSpPr>
          <p:nvPr/>
        </p:nvGrpSpPr>
        <p:grpSpPr>
          <a:xfrm>
            <a:off x="5854900" y="5165158"/>
            <a:ext cx="1338606" cy="1251193"/>
            <a:chOff x="389765" y="3813257"/>
            <a:chExt cx="1858977" cy="1614557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xmlns="" id="{BC2C0E3E-A9AD-B045-A08D-8658904FD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0091" y="3813257"/>
              <a:ext cx="1664823" cy="1546948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xmlns="" id="{66A96DF9-DF9D-AB4C-93CE-8BF34776A5FB}"/>
                </a:ext>
              </a:extLst>
            </p:cNvPr>
            <p:cNvSpPr txBox="1"/>
            <p:nvPr/>
          </p:nvSpPr>
          <p:spPr>
            <a:xfrm>
              <a:off x="389765" y="4951223"/>
              <a:ext cx="1858977" cy="476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943"/>
              <a:r>
                <a:rPr lang="de-DE" sz="900" b="1" spc="-30">
                  <a:solidFill>
                    <a:srgbClr val="414445"/>
                  </a:solidFill>
                  <a:latin typeface="Gilroy Bold" pitchFamily="2" charset="77"/>
                </a:rPr>
                <a:t>Inklusive motorisierter Polster- &amp; Milbendüse</a:t>
              </a:r>
            </a:p>
          </p:txBody>
        </p: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5ABF0DED-FDB0-6E41-B978-7FFD6B871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8211" y="6495093"/>
            <a:ext cx="1198800" cy="1198800"/>
          </a:xfrm>
          <a:prstGeom prst="rect">
            <a:avLst/>
          </a:prstGeom>
        </p:spPr>
      </p:pic>
      <p:grpSp>
        <p:nvGrpSpPr>
          <p:cNvPr id="28" name="Gruppieren 27">
            <a:extLst>
              <a:ext uri="{FF2B5EF4-FFF2-40B4-BE49-F238E27FC236}">
                <a16:creationId xmlns:a16="http://schemas.microsoft.com/office/drawing/2014/main" xmlns="" id="{918D7DE1-3DD0-61D7-9838-D5D4CCBEA661}"/>
              </a:ext>
            </a:extLst>
          </p:cNvPr>
          <p:cNvGrpSpPr/>
          <p:nvPr/>
        </p:nvGrpSpPr>
        <p:grpSpPr>
          <a:xfrm>
            <a:off x="5860844" y="3789733"/>
            <a:ext cx="1239301" cy="1213329"/>
            <a:chOff x="3742121" y="556181"/>
            <a:chExt cx="1616071" cy="1569002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xmlns="" id="{2D979D80-8E7C-0031-B788-FD068218B03A}"/>
                </a:ext>
              </a:extLst>
            </p:cNvPr>
            <p:cNvGrpSpPr/>
            <p:nvPr/>
          </p:nvGrpSpPr>
          <p:grpSpPr>
            <a:xfrm>
              <a:off x="3742121" y="556181"/>
              <a:ext cx="1616071" cy="1569002"/>
              <a:chOff x="3742121" y="556181"/>
              <a:chExt cx="1616071" cy="1569002"/>
            </a:xfrm>
          </p:grpSpPr>
          <p:pic>
            <p:nvPicPr>
              <p:cNvPr id="31" name="Grafik 30">
                <a:extLst>
                  <a:ext uri="{FF2B5EF4-FFF2-40B4-BE49-F238E27FC236}">
                    <a16:creationId xmlns:a16="http://schemas.microsoft.com/office/drawing/2014/main" xmlns="" id="{AE87EA2E-7B3D-2CF7-4524-F48AF09299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794935" y="556181"/>
                <a:ext cx="1563257" cy="1550214"/>
              </a:xfrm>
              <a:prstGeom prst="rect">
                <a:avLst/>
              </a:prstGeom>
            </p:spPr>
          </p:pic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xmlns="" id="{628E8D0B-7BF6-FA04-D891-33DBB2832F80}"/>
                  </a:ext>
                </a:extLst>
              </p:cNvPr>
              <p:cNvSpPr txBox="1"/>
              <p:nvPr/>
            </p:nvSpPr>
            <p:spPr>
              <a:xfrm>
                <a:off x="3742121" y="1846584"/>
                <a:ext cx="1524002" cy="278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943"/>
                <a:r>
                  <a:rPr lang="de-DE" sz="800" b="1" spc="-10">
                    <a:solidFill>
                      <a:srgbClr val="414445"/>
                    </a:solidFill>
                    <a:latin typeface="Gilroy Bold" pitchFamily="2" charset="77"/>
                  </a:rPr>
                  <a:t>Große Ausdauer</a:t>
                </a:r>
              </a:p>
            </p:txBody>
          </p:sp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xmlns="" id="{0D31BB6F-43F0-6A21-8ACD-6C4A7D298691}"/>
                  </a:ext>
                </a:extLst>
              </p:cNvPr>
              <p:cNvSpPr txBox="1"/>
              <p:nvPr/>
            </p:nvSpPr>
            <p:spPr>
              <a:xfrm>
                <a:off x="3951315" y="1014154"/>
                <a:ext cx="1380318" cy="596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943"/>
                <a:r>
                  <a:rPr lang="de-DE">
                    <a:solidFill>
                      <a:srgbClr val="00A3DB"/>
                    </a:solidFill>
                    <a:latin typeface="Gilroy Medium" pitchFamily="2" charset="77"/>
                  </a:rPr>
                  <a:t>30 Min</a:t>
                </a:r>
                <a:r>
                  <a:rPr lang="de-DE" sz="2400">
                    <a:solidFill>
                      <a:srgbClr val="00A3DB"/>
                    </a:solidFill>
                    <a:latin typeface="Gilroy Medium" pitchFamily="2" charset="77"/>
                  </a:rPr>
                  <a:t>.</a:t>
                </a:r>
              </a:p>
            </p:txBody>
          </p:sp>
        </p:grp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xmlns="" id="{6059B864-4C4B-464C-1080-CB9E652C2432}"/>
                </a:ext>
              </a:extLst>
            </p:cNvPr>
            <p:cNvSpPr txBox="1"/>
            <p:nvPr/>
          </p:nvSpPr>
          <p:spPr>
            <a:xfrm>
              <a:off x="3943005" y="889463"/>
              <a:ext cx="732517" cy="328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943"/>
              <a:r>
                <a:rPr lang="de-DE" sz="1050">
                  <a:solidFill>
                    <a:srgbClr val="414445"/>
                  </a:solidFill>
                  <a:latin typeface="Gilroy" pitchFamily="2" charset="77"/>
                </a:rPr>
                <a:t>bis zu</a:t>
              </a: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xmlns="" id="{986BBFAA-6055-928F-5094-447A3D319DBF}"/>
              </a:ext>
            </a:extLst>
          </p:cNvPr>
          <p:cNvGrpSpPr/>
          <p:nvPr/>
        </p:nvGrpSpPr>
        <p:grpSpPr>
          <a:xfrm>
            <a:off x="5860386" y="2440053"/>
            <a:ext cx="1241051" cy="1204893"/>
            <a:chOff x="282433" y="648829"/>
            <a:chExt cx="1241051" cy="1204893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xmlns="" id="{75633582-BEE1-F899-71B7-B49AD270862C}"/>
                </a:ext>
              </a:extLst>
            </p:cNvPr>
            <p:cNvGrpSpPr/>
            <p:nvPr/>
          </p:nvGrpSpPr>
          <p:grpSpPr>
            <a:xfrm>
              <a:off x="282433" y="648829"/>
              <a:ext cx="1241051" cy="1204893"/>
              <a:chOff x="401415" y="3813257"/>
              <a:chExt cx="1723498" cy="1554980"/>
            </a:xfrm>
          </p:grpSpPr>
          <p:pic>
            <p:nvPicPr>
              <p:cNvPr id="8" name="Grafik 7">
                <a:extLst>
                  <a:ext uri="{FF2B5EF4-FFF2-40B4-BE49-F238E27FC236}">
                    <a16:creationId xmlns:a16="http://schemas.microsoft.com/office/drawing/2014/main" xmlns="" id="{8EACD5A1-F4E0-3831-5059-580F9EC3A8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60091" y="3813257"/>
                <a:ext cx="1664822" cy="1547117"/>
              </a:xfrm>
              <a:prstGeom prst="rect">
                <a:avLst/>
              </a:prstGeom>
            </p:spPr>
          </p:pic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xmlns="" id="{CF484FAA-6C67-E692-4DF3-3DE1C14D582A}"/>
                  </a:ext>
                </a:extLst>
              </p:cNvPr>
              <p:cNvSpPr txBox="1"/>
              <p:nvPr/>
            </p:nvSpPr>
            <p:spPr>
              <a:xfrm>
                <a:off x="401415" y="4931315"/>
                <a:ext cx="1664822" cy="436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943"/>
                <a:r>
                  <a:rPr lang="de-DE" sz="800" b="1" spc="-30">
                    <a:solidFill>
                      <a:srgbClr val="414445"/>
                    </a:solidFill>
                    <a:latin typeface="Gilroy Bold" pitchFamily="2" charset="77"/>
                  </a:rPr>
                  <a:t>High-Performance-Digitalmotor</a:t>
                </a:r>
              </a:p>
            </p:txBody>
          </p:sp>
        </p:grp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xmlns="" id="{477B6FEE-3109-2836-2D1B-904CA129D578}"/>
                </a:ext>
              </a:extLst>
            </p:cNvPr>
            <p:cNvSpPr txBox="1"/>
            <p:nvPr/>
          </p:nvSpPr>
          <p:spPr>
            <a:xfrm>
              <a:off x="462465" y="1231884"/>
              <a:ext cx="9886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943"/>
              <a:r>
                <a:rPr lang="de-DE" sz="1400">
                  <a:solidFill>
                    <a:srgbClr val="414445"/>
                  </a:solidFill>
                  <a:latin typeface="Gilroy Medium" pitchFamily="2" charset="77"/>
                </a:rPr>
                <a:t>120 Watt</a:t>
              </a:r>
            </a:p>
          </p:txBody>
        </p:sp>
      </p:grpSp>
      <p:pic>
        <p:nvPicPr>
          <p:cNvPr id="12" name="Grafik 11" descr="Ein Bild, das Zahnbürste, Werkzeug, Pinsel enthält.&#10;&#10;Automatisch generierte Beschreibung">
            <a:extLst>
              <a:ext uri="{FF2B5EF4-FFF2-40B4-BE49-F238E27FC236}">
                <a16:creationId xmlns:a16="http://schemas.microsoft.com/office/drawing/2014/main" xmlns="" id="{D6B9731D-47E6-7AEB-7D00-B0C3D1A830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1" y="18635"/>
            <a:ext cx="6993732" cy="834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84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9D1CE44C-78BA-E643-A4A4-CAA1CEA61C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3556" y="7270255"/>
            <a:ext cx="3874294" cy="671928"/>
          </a:xfrm>
        </p:spPr>
        <p:txBody>
          <a:bodyPr/>
          <a:lstStyle/>
          <a:p>
            <a:pPr>
              <a:lnSpc>
                <a:spcPts val="1300"/>
              </a:lnSpc>
            </a:pPr>
            <a:r>
              <a:rPr lang="de-DE"/>
              <a:t>Langlebiger, 120 Watt High-Performance-Digitalmotor</a:t>
            </a:r>
          </a:p>
          <a:p>
            <a:pPr>
              <a:lnSpc>
                <a:spcPts val="1300"/>
              </a:lnSpc>
            </a:pPr>
            <a:r>
              <a:rPr lang="de-DE"/>
              <a:t>Inklusive motorisierter Polster- &amp; </a:t>
            </a:r>
            <a:r>
              <a:rPr lang="de-DE" err="1"/>
              <a:t>Milbendüse</a:t>
            </a:r>
            <a:endParaRPr lang="de-DE"/>
          </a:p>
          <a:p>
            <a:pPr>
              <a:lnSpc>
                <a:spcPts val="1300"/>
              </a:lnSpc>
            </a:pPr>
            <a:r>
              <a:rPr lang="de-DE"/>
              <a:t>Inkl. Wand-/Tischladestation und Fugen- &amp; Möbeldüse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6E9B4623-C8B1-6E48-85EC-BDB0464166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3556" y="7995523"/>
            <a:ext cx="3874294" cy="2200805"/>
          </a:xfrm>
        </p:spPr>
        <p:txBody>
          <a:bodyPr/>
          <a:lstStyle/>
          <a:p>
            <a:pPr>
              <a:lnSpc>
                <a:spcPts val="1300"/>
              </a:lnSpc>
            </a:pPr>
            <a:r>
              <a:rPr lang="de-DE" dirty="0"/>
              <a:t>2 Leistungsstufen: </a:t>
            </a:r>
            <a:r>
              <a:rPr lang="de-DE" dirty="0" err="1"/>
              <a:t>eco</a:t>
            </a:r>
            <a:r>
              <a:rPr lang="de-DE" dirty="0"/>
              <a:t> – power</a:t>
            </a:r>
          </a:p>
          <a:p>
            <a:pPr>
              <a:lnSpc>
                <a:spcPts val="1300"/>
              </a:lnSpc>
            </a:pPr>
            <a:r>
              <a:rPr lang="de-DE" dirty="0"/>
              <a:t>Kurze Ladezeit: ca. 3,5 Stunden (80 %), 4,5 Stunden (100 %)</a:t>
            </a:r>
          </a:p>
          <a:p>
            <a:pPr>
              <a:lnSpc>
                <a:spcPts val="1300"/>
              </a:lnSpc>
            </a:pPr>
            <a:r>
              <a:rPr lang="de-DE" dirty="0"/>
              <a:t>Lange Laufzeit: bis ca. 30 Minuten (</a:t>
            </a:r>
            <a:r>
              <a:rPr lang="de-DE" dirty="0" err="1"/>
              <a:t>eco</a:t>
            </a:r>
            <a:r>
              <a:rPr lang="de-DE" dirty="0"/>
              <a:t>)</a:t>
            </a:r>
          </a:p>
          <a:p>
            <a:pPr>
              <a:lnSpc>
                <a:spcPts val="1300"/>
              </a:lnSpc>
            </a:pPr>
            <a:r>
              <a:rPr lang="de-DE" dirty="0"/>
              <a:t>Akku mit Überladeschutz</a:t>
            </a:r>
          </a:p>
          <a:p>
            <a:pPr>
              <a:lnSpc>
                <a:spcPts val="1300"/>
              </a:lnSpc>
            </a:pPr>
            <a:r>
              <a:rPr lang="de-DE" dirty="0"/>
              <a:t>LED-Ladekontrollanzeige</a:t>
            </a:r>
          </a:p>
          <a:p>
            <a:pPr>
              <a:lnSpc>
                <a:spcPts val="1300"/>
              </a:lnSpc>
            </a:pPr>
            <a:r>
              <a:rPr lang="de-DE" dirty="0"/>
              <a:t>Waschbarer Lifetime-Filter</a:t>
            </a:r>
          </a:p>
          <a:p>
            <a:pPr>
              <a:lnSpc>
                <a:spcPts val="1300"/>
              </a:lnSpc>
            </a:pPr>
            <a:r>
              <a:rPr lang="de-DE" dirty="0"/>
              <a:t>Staubbehältervolumen: 300 ml</a:t>
            </a:r>
          </a:p>
          <a:p>
            <a:pPr>
              <a:lnSpc>
                <a:spcPts val="1300"/>
              </a:lnSpc>
            </a:pPr>
            <a:r>
              <a:rPr lang="de-DE" dirty="0"/>
              <a:t>Inkl. Tisch-/Wand-Ladestation</a:t>
            </a:r>
          </a:p>
          <a:p>
            <a:pPr>
              <a:lnSpc>
                <a:spcPts val="1300"/>
              </a:lnSpc>
            </a:pPr>
            <a:r>
              <a:rPr lang="de-DE" dirty="0"/>
              <a:t>Inkl. Zubehör: motorisierte Polster- &amp; </a:t>
            </a:r>
            <a:r>
              <a:rPr lang="de-DE" dirty="0" err="1"/>
              <a:t>Milbendüse</a:t>
            </a:r>
            <a:r>
              <a:rPr lang="de-DE" dirty="0"/>
              <a:t>, Möbel &amp; </a:t>
            </a:r>
            <a:r>
              <a:rPr lang="de-DE" dirty="0" err="1"/>
              <a:t>Fugen-Kombi-Düse</a:t>
            </a:r>
            <a:r>
              <a:rPr lang="de-DE" dirty="0"/>
              <a:t>, 1 Ersatzfilter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91A66CB5-F30C-AD40-8459-9CBB0CEE7F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01076" y="7270255"/>
            <a:ext cx="3124200" cy="3126812"/>
          </a:xfrm>
        </p:spPr>
        <p:txBody>
          <a:bodyPr lIns="91440" tIns="45720" rIns="91440" bIns="45720" anchor="t"/>
          <a:lstStyle/>
          <a:p>
            <a:pPr marL="0" indent="0">
              <a:lnSpc>
                <a:spcPts val="1120"/>
              </a:lnSpc>
              <a:buNone/>
            </a:pPr>
            <a:r>
              <a:rPr lang="de-DE" dirty="0">
                <a:latin typeface="Gilroy SemiBold"/>
              </a:rPr>
              <a:t>Technische Daten</a:t>
            </a:r>
          </a:p>
          <a:p>
            <a:pPr>
              <a:lnSpc>
                <a:spcPts val="1120"/>
              </a:lnSpc>
            </a:pPr>
            <a:r>
              <a:rPr lang="de-DE" dirty="0">
                <a:latin typeface="Gilroy SemiBold"/>
              </a:rPr>
              <a:t>Lithium-Ionen-Akku 14,8 V / 2.000 </a:t>
            </a:r>
            <a:r>
              <a:rPr lang="de-DE" dirty="0" err="1">
                <a:latin typeface="Gilroy SemiBold"/>
              </a:rPr>
              <a:t>mAh</a:t>
            </a:r>
            <a:endParaRPr lang="de-DE" dirty="0">
              <a:latin typeface="Gilroy SemiBold"/>
            </a:endParaRPr>
          </a:p>
          <a:p>
            <a:pPr>
              <a:lnSpc>
                <a:spcPts val="1120"/>
              </a:lnSpc>
            </a:pPr>
            <a:r>
              <a:rPr lang="de-DE" dirty="0">
                <a:latin typeface="Gilroy SemiBold"/>
              </a:rPr>
              <a:t>Mit Ladegerät (18 V)</a:t>
            </a:r>
          </a:p>
          <a:p>
            <a:pPr>
              <a:lnSpc>
                <a:spcPts val="1120"/>
              </a:lnSpc>
            </a:pPr>
            <a:r>
              <a:rPr lang="de-DE" dirty="0">
                <a:latin typeface="Gilroy SemiBold"/>
              </a:rPr>
              <a:t>Gerätespannung: max. 14,8 V</a:t>
            </a:r>
          </a:p>
          <a:p>
            <a:pPr>
              <a:lnSpc>
                <a:spcPts val="1120"/>
              </a:lnSpc>
            </a:pPr>
            <a:r>
              <a:rPr lang="de-DE" dirty="0">
                <a:latin typeface="Gilroy SemiBold"/>
              </a:rPr>
              <a:t>Motor-Leistung: 120 Watt</a:t>
            </a:r>
          </a:p>
          <a:p>
            <a:pPr>
              <a:lnSpc>
                <a:spcPts val="1120"/>
              </a:lnSpc>
            </a:pPr>
            <a:r>
              <a:rPr lang="de-DE" dirty="0">
                <a:latin typeface="Gilroy SemiBold"/>
              </a:rPr>
              <a:t>Saugleistung: bis zu 14.000 </a:t>
            </a:r>
            <a:r>
              <a:rPr lang="de-DE" dirty="0" err="1">
                <a:latin typeface="Gilroy SemiBold"/>
              </a:rPr>
              <a:t>Pa</a:t>
            </a:r>
            <a:r>
              <a:rPr lang="de-DE" dirty="0">
                <a:latin typeface="Gilroy SemiBold"/>
              </a:rPr>
              <a:t> (7.000 </a:t>
            </a:r>
            <a:r>
              <a:rPr lang="de-DE" dirty="0" err="1">
                <a:latin typeface="Gilroy SemiBold"/>
              </a:rPr>
              <a:t>Pa</a:t>
            </a:r>
            <a:r>
              <a:rPr lang="de-DE" dirty="0">
                <a:latin typeface="Gilroy SemiBold"/>
              </a:rPr>
              <a:t> </a:t>
            </a:r>
            <a:r>
              <a:rPr lang="de-DE" dirty="0" err="1">
                <a:latin typeface="Gilroy SemiBold"/>
              </a:rPr>
              <a:t>eco</a:t>
            </a:r>
            <a:r>
              <a:rPr lang="de-DE" dirty="0">
                <a:latin typeface="Gilroy SemiBold"/>
              </a:rPr>
              <a:t>)</a:t>
            </a:r>
          </a:p>
          <a:p>
            <a:pPr>
              <a:lnSpc>
                <a:spcPts val="1120"/>
              </a:lnSpc>
            </a:pPr>
            <a:r>
              <a:rPr lang="de-DE" dirty="0">
                <a:latin typeface="Gilroy SemiBold"/>
              </a:rPr>
              <a:t>Laufzeiten in Minuten: ca. 27-30 (</a:t>
            </a:r>
            <a:r>
              <a:rPr lang="de-DE" dirty="0" err="1">
                <a:latin typeface="Gilroy SemiBold"/>
              </a:rPr>
              <a:t>eco</a:t>
            </a:r>
            <a:r>
              <a:rPr lang="de-DE" dirty="0">
                <a:latin typeface="Gilroy SemiBold"/>
              </a:rPr>
              <a:t>), 13-14 (power)</a:t>
            </a:r>
          </a:p>
          <a:p>
            <a:pPr>
              <a:lnSpc>
                <a:spcPts val="1120"/>
              </a:lnSpc>
            </a:pPr>
            <a:r>
              <a:rPr lang="de-DE" dirty="0">
                <a:latin typeface="Gilroy SemiBold"/>
              </a:rPr>
              <a:t>Nutzbares Staubbehältervolumen: 300 ml</a:t>
            </a:r>
          </a:p>
          <a:p>
            <a:pPr>
              <a:lnSpc>
                <a:spcPts val="1120"/>
              </a:lnSpc>
            </a:pPr>
            <a:r>
              <a:rPr lang="de-DE" dirty="0">
                <a:latin typeface="Gilroy SemiBold"/>
              </a:rPr>
              <a:t>Farbe: weiß/graphitgrau</a:t>
            </a:r>
          </a:p>
          <a:p>
            <a:pPr>
              <a:lnSpc>
                <a:spcPts val="1120"/>
              </a:lnSpc>
            </a:pPr>
            <a:r>
              <a:rPr lang="de-DE" dirty="0">
                <a:latin typeface="Gilroy SemiBold"/>
              </a:rPr>
              <a:t>Netto Gewicht: ca. 1,40 kg inkl. aller Komponenten (Handsauger 0,7 kg)</a:t>
            </a:r>
          </a:p>
          <a:p>
            <a:pPr>
              <a:lnSpc>
                <a:spcPts val="1120"/>
              </a:lnSpc>
            </a:pPr>
            <a:r>
              <a:rPr lang="de-DE" dirty="0">
                <a:latin typeface="Gilroy SemiBold"/>
              </a:rPr>
              <a:t>Maße Gerät: 41,5 x 8,5 x 10,0 cm</a:t>
            </a:r>
          </a:p>
          <a:p>
            <a:pPr>
              <a:lnSpc>
                <a:spcPts val="1120"/>
              </a:lnSpc>
            </a:pPr>
            <a:r>
              <a:rPr lang="de-DE" dirty="0">
                <a:latin typeface="Gilroy SemiBold"/>
              </a:rPr>
              <a:t>Bruttogewicht (inkl. Verpackung): ca.</a:t>
            </a:r>
            <a:r>
              <a:rPr lang="de-DE" dirty="0">
                <a:solidFill>
                  <a:srgbClr val="FF0000"/>
                </a:solidFill>
                <a:latin typeface="Gilroy SemiBold"/>
              </a:rPr>
              <a:t> 2,1 kg</a:t>
            </a:r>
          </a:p>
          <a:p>
            <a:pPr>
              <a:lnSpc>
                <a:spcPts val="1120"/>
              </a:lnSpc>
            </a:pPr>
            <a:r>
              <a:rPr lang="de-DE" dirty="0">
                <a:latin typeface="Gilroy SemiBold"/>
              </a:rPr>
              <a:t>Maße Verpackung: 54,0 x 18,0 x 17,0 cm</a:t>
            </a:r>
          </a:p>
          <a:p>
            <a:pPr>
              <a:lnSpc>
                <a:spcPts val="1120"/>
              </a:lnSpc>
            </a:pPr>
            <a:r>
              <a:rPr lang="de-DE" dirty="0">
                <a:latin typeface="Gilroy SemiBold"/>
              </a:rPr>
              <a:t>VE: 2 </a:t>
            </a:r>
            <a:r>
              <a:rPr lang="de-DE" dirty="0" err="1">
                <a:latin typeface="Gilroy SemiBold"/>
              </a:rPr>
              <a:t>Stück</a:t>
            </a:r>
            <a:endParaRPr lang="de-DE" dirty="0">
              <a:latin typeface="Gilroy SemiBold"/>
            </a:endParaRPr>
          </a:p>
          <a:p>
            <a:pPr>
              <a:lnSpc>
                <a:spcPts val="1120"/>
              </a:lnSpc>
            </a:pPr>
            <a:r>
              <a:rPr lang="de-DE" dirty="0">
                <a:latin typeface="Gilroy SemiBold"/>
              </a:rPr>
              <a:t>EAN-Nr.: 4260698170577</a:t>
            </a:r>
          </a:p>
          <a:p>
            <a:pPr>
              <a:lnSpc>
                <a:spcPts val="1120"/>
              </a:lnSpc>
            </a:pPr>
            <a:r>
              <a:rPr lang="de-DE" dirty="0">
                <a:latin typeface="Gilroy SemiBold"/>
              </a:rPr>
              <a:t>Maße Umverpackung: 56,2 x 20,2 x 37,0 cm</a:t>
            </a:r>
          </a:p>
          <a:p>
            <a:pPr>
              <a:lnSpc>
                <a:spcPts val="1120"/>
              </a:lnSpc>
            </a:pPr>
            <a:r>
              <a:rPr lang="de-DE" dirty="0">
                <a:latin typeface="Gilroy SemiBold"/>
              </a:rPr>
              <a:t>Bruttogewicht Umverpackung: 4,6 kg</a:t>
            </a:r>
          </a:p>
          <a:p>
            <a:pPr>
              <a:lnSpc>
                <a:spcPts val="1120"/>
              </a:lnSpc>
            </a:pPr>
            <a:r>
              <a:rPr lang="de-DE" dirty="0">
                <a:latin typeface="Gilroy SemiBold"/>
              </a:rPr>
              <a:t>EAN-Nr. Umverpackung: 4260698170584</a:t>
            </a:r>
          </a:p>
          <a:p>
            <a:pPr>
              <a:lnSpc>
                <a:spcPts val="1120"/>
              </a:lnSpc>
            </a:pPr>
            <a:r>
              <a:rPr lang="de-DE" dirty="0">
                <a:latin typeface="Gilroy SemiBold"/>
              </a:rPr>
              <a:t>Containermengen: 20‘ = 1.408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xmlns="" id="{11F5B4F9-F874-3246-9804-AE2478E113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17258" y="5332187"/>
            <a:ext cx="3882417" cy="270460"/>
          </a:xfrm>
        </p:spPr>
        <p:txBody>
          <a:bodyPr/>
          <a:lstStyle/>
          <a:p>
            <a:r>
              <a:rPr lang="de-DE" sz="800"/>
              <a:t>Mit motorisierter Polster- und Milbendüse, Wand- und Tischladestation, 2-in-1 Möbel- und Fugen-Kombidüse, Ersatzfilter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BCD4CFBA-7CE0-4D42-91A0-607DD3CA8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hoogo H5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930F217A-08EB-B842-A092-F189E3D7E6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de-DE"/>
              <a:t>HH502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xmlns="" id="{0F54078A-05CD-4F4C-B7B2-E8EE2FF22C30}"/>
              </a:ext>
            </a:extLst>
          </p:cNvPr>
          <p:cNvGrpSpPr/>
          <p:nvPr/>
        </p:nvGrpSpPr>
        <p:grpSpPr>
          <a:xfrm>
            <a:off x="4569175" y="5786225"/>
            <a:ext cx="1238580" cy="1215666"/>
            <a:chOff x="5412576" y="2183022"/>
            <a:chExt cx="1642184" cy="1574467"/>
          </a:xfrm>
        </p:grpSpPr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xmlns="" id="{BD3EC5B7-7122-B446-83FC-2EB2D6318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65319" y="2183022"/>
              <a:ext cx="1589441" cy="1552623"/>
            </a:xfrm>
            <a:prstGeom prst="rect">
              <a:avLst/>
            </a:prstGeom>
          </p:spPr>
        </p:pic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xmlns="" id="{8A5AC7E5-543D-3D40-B8E1-719C6BA3E59B}"/>
                </a:ext>
              </a:extLst>
            </p:cNvPr>
            <p:cNvSpPr txBox="1"/>
            <p:nvPr/>
          </p:nvSpPr>
          <p:spPr>
            <a:xfrm>
              <a:off x="5412576" y="3478457"/>
              <a:ext cx="1509012" cy="279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943"/>
              <a:r>
                <a:rPr lang="de-DE" sz="800" b="1" spc="-10">
                  <a:solidFill>
                    <a:srgbClr val="414445"/>
                  </a:solidFill>
                  <a:latin typeface="Gilroy Bold" pitchFamily="2" charset="77"/>
                </a:rPr>
                <a:t>Ideal für Tierbesitzer</a:t>
              </a:r>
            </a:p>
          </p:txBody>
        </p: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xmlns="" id="{367815BC-66EE-734A-9531-5B94E31CEC7C}"/>
              </a:ext>
            </a:extLst>
          </p:cNvPr>
          <p:cNvGrpSpPr/>
          <p:nvPr/>
        </p:nvGrpSpPr>
        <p:grpSpPr>
          <a:xfrm>
            <a:off x="536907" y="4414809"/>
            <a:ext cx="1349512" cy="1206294"/>
            <a:chOff x="2070047" y="7063309"/>
            <a:chExt cx="1792242" cy="1559709"/>
          </a:xfrm>
        </p:grpSpPr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xmlns="" id="{AA581DEF-59E7-B640-A1BC-6F97D28A8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25435" y="7063309"/>
              <a:ext cx="1592087" cy="1550019"/>
            </a:xfrm>
            <a:prstGeom prst="rect">
              <a:avLst/>
            </a:prstGeom>
          </p:spPr>
        </p:pic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xmlns="" id="{7E4D3281-F91A-9041-9092-5D677A0CE451}"/>
                </a:ext>
              </a:extLst>
            </p:cNvPr>
            <p:cNvSpPr txBox="1"/>
            <p:nvPr/>
          </p:nvSpPr>
          <p:spPr>
            <a:xfrm>
              <a:off x="2070047" y="8344454"/>
              <a:ext cx="1509012" cy="278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943"/>
              <a:r>
                <a:rPr lang="de-DE" sz="800" b="1" spc="-20">
                  <a:solidFill>
                    <a:srgbClr val="414445"/>
                  </a:solidFill>
                  <a:latin typeface="Gilroy Bold" pitchFamily="2" charset="77"/>
                </a:rPr>
                <a:t>Kurze Ladezeit</a:t>
              </a:r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xmlns="" id="{4AED4240-FBD0-1347-B711-0CE57EF5194E}"/>
                </a:ext>
              </a:extLst>
            </p:cNvPr>
            <p:cNvSpPr txBox="1"/>
            <p:nvPr/>
          </p:nvSpPr>
          <p:spPr>
            <a:xfrm>
              <a:off x="2594139" y="7783899"/>
              <a:ext cx="1268150" cy="437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943"/>
              <a:r>
                <a:rPr lang="de-DE" sz="1100">
                  <a:solidFill>
                    <a:srgbClr val="414445"/>
                  </a:solidFill>
                  <a:latin typeface="Gilroy Medium" pitchFamily="2" charset="77"/>
                </a:rPr>
                <a:t>Max. </a:t>
              </a:r>
              <a:r>
                <a:rPr lang="de-DE" sz="1600">
                  <a:solidFill>
                    <a:srgbClr val="414445"/>
                  </a:solidFill>
                  <a:latin typeface="Gilroy Medium" pitchFamily="2" charset="77"/>
                </a:rPr>
                <a:t>4,5</a:t>
              </a:r>
              <a:r>
                <a:rPr lang="de-DE" sz="1050">
                  <a:solidFill>
                    <a:srgbClr val="414445"/>
                  </a:solidFill>
                  <a:latin typeface="Gilroy Medium" pitchFamily="2" charset="77"/>
                </a:rPr>
                <a:t> h</a:t>
              </a:r>
              <a:endParaRPr lang="de-DE" sz="2400">
                <a:solidFill>
                  <a:srgbClr val="414445"/>
                </a:solidFill>
                <a:latin typeface="Gilroy Medium" pitchFamily="2" charset="77"/>
              </a:endParaRP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xmlns="" id="{17152D1B-85BD-1E99-A912-FF451BC9D39E}"/>
              </a:ext>
            </a:extLst>
          </p:cNvPr>
          <p:cNvGrpSpPr>
            <a:grpSpLocks noChangeAspect="1"/>
          </p:cNvGrpSpPr>
          <p:nvPr/>
        </p:nvGrpSpPr>
        <p:grpSpPr>
          <a:xfrm>
            <a:off x="525735" y="3034471"/>
            <a:ext cx="1251756" cy="1204115"/>
            <a:chOff x="5403451" y="555271"/>
            <a:chExt cx="1669182" cy="1560601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xmlns="" id="{62A5CD3E-61EC-EA49-587E-D0E6E71D2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4066" y="555271"/>
              <a:ext cx="1598567" cy="1553713"/>
            </a:xfrm>
            <a:prstGeom prst="rect">
              <a:avLst/>
            </a:prstGeom>
          </p:spPr>
        </p:pic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xmlns="" id="{B320F283-DC7C-C61D-7FFF-BA8A45EE23C3}"/>
                </a:ext>
              </a:extLst>
            </p:cNvPr>
            <p:cNvSpPr txBox="1"/>
            <p:nvPr/>
          </p:nvSpPr>
          <p:spPr>
            <a:xfrm>
              <a:off x="5403451" y="1836645"/>
              <a:ext cx="1509012" cy="27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943"/>
              <a:r>
                <a:rPr lang="de-DE" sz="800" b="1" spc="-10">
                  <a:solidFill>
                    <a:srgbClr val="414445"/>
                  </a:solidFill>
                  <a:latin typeface="Gilroy Bold" pitchFamily="2" charset="77"/>
                </a:rPr>
                <a:t>2 Leistungsstufen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xmlns="" id="{6BB42C5B-2994-E58B-2CB5-418B1B13F163}"/>
              </a:ext>
            </a:extLst>
          </p:cNvPr>
          <p:cNvGrpSpPr/>
          <p:nvPr/>
        </p:nvGrpSpPr>
        <p:grpSpPr>
          <a:xfrm>
            <a:off x="5915081" y="5783519"/>
            <a:ext cx="1269464" cy="1215056"/>
            <a:chOff x="2018762" y="8249658"/>
            <a:chExt cx="1269464" cy="1215056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xmlns="" id="{09CB4762-FEF0-3F83-C562-6FAA795B8B8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18762" y="8249658"/>
              <a:ext cx="1234184" cy="1215056"/>
              <a:chOff x="3739499" y="3801297"/>
              <a:chExt cx="1639127" cy="1574229"/>
            </a:xfrm>
          </p:grpSpPr>
          <p:pic>
            <p:nvPicPr>
              <p:cNvPr id="72" name="Grafik 71">
                <a:extLst>
                  <a:ext uri="{FF2B5EF4-FFF2-40B4-BE49-F238E27FC236}">
                    <a16:creationId xmlns:a16="http://schemas.microsoft.com/office/drawing/2014/main" xmlns="" id="{8B125006-2217-A9DA-F61B-4064B5344B87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803374" y="3801297"/>
                <a:ext cx="1575252" cy="1553168"/>
              </a:xfrm>
              <a:prstGeom prst="rect">
                <a:avLst/>
              </a:prstGeom>
            </p:spPr>
          </p:pic>
          <p:sp>
            <p:nvSpPr>
              <p:cNvPr id="73" name="Textfeld 72">
                <a:extLst>
                  <a:ext uri="{FF2B5EF4-FFF2-40B4-BE49-F238E27FC236}">
                    <a16:creationId xmlns:a16="http://schemas.microsoft.com/office/drawing/2014/main" xmlns="" id="{22AB2CB7-0973-2E75-F304-EA84CBC95C05}"/>
                  </a:ext>
                </a:extLst>
              </p:cNvPr>
              <p:cNvSpPr txBox="1"/>
              <p:nvPr/>
            </p:nvSpPr>
            <p:spPr>
              <a:xfrm>
                <a:off x="3739499" y="5096396"/>
                <a:ext cx="1604665" cy="279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943"/>
                <a:r>
                  <a:rPr lang="de-DE" sz="800" b="1" spc="-20">
                    <a:solidFill>
                      <a:srgbClr val="414445"/>
                    </a:solidFill>
                    <a:latin typeface="Gilroy Bold" pitchFamily="2" charset="77"/>
                  </a:rPr>
                  <a:t>Großes Staubvolumen</a:t>
                </a:r>
              </a:p>
            </p:txBody>
          </p:sp>
        </p:grp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xmlns="" id="{647B5383-3E23-AF49-DF7D-9851E18D63CC}"/>
                </a:ext>
              </a:extLst>
            </p:cNvPr>
            <p:cNvSpPr txBox="1"/>
            <p:nvPr/>
          </p:nvSpPr>
          <p:spPr>
            <a:xfrm>
              <a:off x="2241901" y="8848389"/>
              <a:ext cx="1046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943"/>
              <a:r>
                <a:rPr lang="de-DE" sz="2000">
                  <a:solidFill>
                    <a:srgbClr val="414445"/>
                  </a:solidFill>
                  <a:latin typeface="Gilroy Medium" pitchFamily="2" charset="77"/>
                </a:rPr>
                <a:t>300</a:t>
              </a:r>
              <a:r>
                <a:rPr lang="de-DE" sz="2400">
                  <a:solidFill>
                    <a:srgbClr val="414445"/>
                  </a:solidFill>
                  <a:latin typeface="Gilroy Medium" pitchFamily="2" charset="77"/>
                </a:rPr>
                <a:t> </a:t>
              </a:r>
              <a:r>
                <a:rPr lang="de-DE" sz="1400">
                  <a:solidFill>
                    <a:srgbClr val="414445"/>
                  </a:solidFill>
                  <a:latin typeface="Gilroy Medium" pitchFamily="2" charset="77"/>
                </a:rPr>
                <a:t>ML</a:t>
              </a:r>
              <a:endParaRPr lang="de-DE" sz="2400">
                <a:solidFill>
                  <a:srgbClr val="414445"/>
                </a:solidFill>
                <a:latin typeface="Gilroy Medium" pitchFamily="2" charset="77"/>
              </a:endParaRPr>
            </a:p>
          </p:txBody>
        </p: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xmlns="" id="{070D93F2-BBAD-AA2F-658A-C1FFBBF8055A}"/>
              </a:ext>
            </a:extLst>
          </p:cNvPr>
          <p:cNvGrpSpPr/>
          <p:nvPr/>
        </p:nvGrpSpPr>
        <p:grpSpPr>
          <a:xfrm>
            <a:off x="5910708" y="4407620"/>
            <a:ext cx="1312652" cy="1201057"/>
            <a:chOff x="405637" y="7098143"/>
            <a:chExt cx="1312652" cy="1201057"/>
          </a:xfrm>
        </p:grpSpPr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xmlns="" id="{B1251B96-D6CF-79A3-FD0D-F96C48D547F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5637" y="7099273"/>
              <a:ext cx="1312652" cy="1199927"/>
              <a:chOff x="397237" y="7068044"/>
              <a:chExt cx="1810214" cy="1546743"/>
            </a:xfrm>
          </p:grpSpPr>
          <p:pic>
            <p:nvPicPr>
              <p:cNvPr id="77" name="Grafik 76">
                <a:extLst>
                  <a:ext uri="{FF2B5EF4-FFF2-40B4-BE49-F238E27FC236}">
                    <a16:creationId xmlns:a16="http://schemas.microsoft.com/office/drawing/2014/main" xmlns="" id="{F53FF147-67B6-28A9-7659-D4F5A83F80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55494" y="7068044"/>
                <a:ext cx="1653202" cy="1545286"/>
              </a:xfrm>
              <a:prstGeom prst="rect">
                <a:avLst/>
              </a:prstGeom>
            </p:spPr>
          </p:pic>
          <p:sp>
            <p:nvSpPr>
              <p:cNvPr id="78" name="Textfeld 77">
                <a:extLst>
                  <a:ext uri="{FF2B5EF4-FFF2-40B4-BE49-F238E27FC236}">
                    <a16:creationId xmlns:a16="http://schemas.microsoft.com/office/drawing/2014/main" xmlns="" id="{87B26548-8DD8-BCCE-3B75-6D681F4289C9}"/>
                  </a:ext>
                </a:extLst>
              </p:cNvPr>
              <p:cNvSpPr txBox="1"/>
              <p:nvPr/>
            </p:nvSpPr>
            <p:spPr>
              <a:xfrm>
                <a:off x="397237" y="8337073"/>
                <a:ext cx="1810214" cy="277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943"/>
                <a:r>
                  <a:rPr lang="de-DE" sz="800" b="1" spc="-20">
                    <a:solidFill>
                      <a:srgbClr val="414445"/>
                    </a:solidFill>
                    <a:latin typeface="Gilroy Bold" pitchFamily="2" charset="77"/>
                  </a:rPr>
                  <a:t>Federleicht</a:t>
                </a:r>
              </a:p>
            </p:txBody>
          </p:sp>
        </p:grp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xmlns="" id="{A1D3F671-09B8-39CE-089A-15C169FA0E47}"/>
                </a:ext>
              </a:extLst>
            </p:cNvPr>
            <p:cNvSpPr txBox="1"/>
            <p:nvPr/>
          </p:nvSpPr>
          <p:spPr>
            <a:xfrm>
              <a:off x="892197" y="7098143"/>
              <a:ext cx="7544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943"/>
              <a:r>
                <a:rPr lang="de-DE" sz="1600">
                  <a:solidFill>
                    <a:srgbClr val="414445"/>
                  </a:solidFill>
                  <a:latin typeface="Gilroy Medium" pitchFamily="2" charset="77"/>
                </a:rPr>
                <a:t>0,7 kg</a:t>
              </a:r>
            </a:p>
          </p:txBody>
        </p:sp>
      </p:grpSp>
      <p:pic>
        <p:nvPicPr>
          <p:cNvPr id="31" name="Grafik 30" descr="Ein Bild, das dunkel enthält.&#10;&#10;Automatisch generierte Beschreibung">
            <a:extLst>
              <a:ext uri="{FF2B5EF4-FFF2-40B4-BE49-F238E27FC236}">
                <a16:creationId xmlns:a16="http://schemas.microsoft.com/office/drawing/2014/main" xmlns="" id="{1F8052F4-9A77-682F-B601-D89F8CB384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64383" y="3295606"/>
            <a:ext cx="3793216" cy="1897596"/>
          </a:xfrm>
          <a:prstGeom prst="rect">
            <a:avLst/>
          </a:prstGeom>
        </p:spPr>
      </p:pic>
      <p:pic>
        <p:nvPicPr>
          <p:cNvPr id="32" name="Grafik 31" descr="Ein Bild, das Waffe, Messer enthält.&#10;&#10;Automatisch generierte Beschreibung">
            <a:extLst>
              <a:ext uri="{FF2B5EF4-FFF2-40B4-BE49-F238E27FC236}">
                <a16:creationId xmlns:a16="http://schemas.microsoft.com/office/drawing/2014/main" xmlns="" id="{40B04B57-8EB9-AD2E-82E5-C0CAB6951E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631" y="1564710"/>
            <a:ext cx="8217240" cy="411076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xmlns="" id="{1B253A53-B29B-855B-A477-D5EC197A743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89" y="2923911"/>
            <a:ext cx="3936373" cy="1969211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xmlns="" id="{3AD01908-4D92-7FA1-1B4F-6323229E8C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897" y="3997605"/>
            <a:ext cx="3717666" cy="1859801"/>
          </a:xfrm>
          <a:prstGeom prst="rect">
            <a:avLst/>
          </a:prstGeom>
        </p:spPr>
      </p:pic>
      <p:grpSp>
        <p:nvGrpSpPr>
          <p:cNvPr id="48" name="Gruppieren 47">
            <a:extLst>
              <a:ext uri="{FF2B5EF4-FFF2-40B4-BE49-F238E27FC236}">
                <a16:creationId xmlns:a16="http://schemas.microsoft.com/office/drawing/2014/main" xmlns="" id="{A3C0D3F9-CA23-4315-F61C-3B301D14D6E0}"/>
              </a:ext>
            </a:extLst>
          </p:cNvPr>
          <p:cNvGrpSpPr>
            <a:grpSpLocks noChangeAspect="1"/>
          </p:cNvGrpSpPr>
          <p:nvPr/>
        </p:nvGrpSpPr>
        <p:grpSpPr>
          <a:xfrm>
            <a:off x="531259" y="1722134"/>
            <a:ext cx="1241051" cy="1218142"/>
            <a:chOff x="401415" y="3813256"/>
            <a:chExt cx="1723498" cy="1572078"/>
          </a:xfrm>
        </p:grpSpPr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xmlns="" id="{DEF2CD97-2C50-D53D-CEDC-A0B13F603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0091" y="3813256"/>
              <a:ext cx="1664822" cy="1547116"/>
            </a:xfrm>
            <a:prstGeom prst="rect">
              <a:avLst/>
            </a:prstGeom>
          </p:spPr>
        </p:pic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xmlns="" id="{976DDC42-0D68-0569-B467-21B21C6084B6}"/>
                </a:ext>
              </a:extLst>
            </p:cNvPr>
            <p:cNvSpPr txBox="1"/>
            <p:nvPr/>
          </p:nvSpPr>
          <p:spPr>
            <a:xfrm>
              <a:off x="401415" y="4948412"/>
              <a:ext cx="1664822" cy="43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943"/>
              <a:r>
                <a:rPr lang="de-DE" sz="800" b="1" spc="-30">
                  <a:solidFill>
                    <a:srgbClr val="414445"/>
                  </a:solidFill>
                  <a:latin typeface="Gilroy Bold" pitchFamily="2" charset="77"/>
                </a:rPr>
                <a:t>Hochleistungs-</a:t>
              </a:r>
            </a:p>
            <a:p>
              <a:pPr defTabSz="913943"/>
              <a:r>
                <a:rPr lang="de-DE" sz="800" b="1" spc="-30">
                  <a:solidFill>
                    <a:srgbClr val="414445"/>
                  </a:solidFill>
                  <a:latin typeface="Gilroy Bold" pitchFamily="2" charset="77"/>
                </a:rPr>
                <a:t>Akku</a:t>
              </a:r>
            </a:p>
          </p:txBody>
        </p:sp>
      </p:grpSp>
      <p:sp>
        <p:nvSpPr>
          <p:cNvPr id="55" name="Textfeld 54">
            <a:extLst>
              <a:ext uri="{FF2B5EF4-FFF2-40B4-BE49-F238E27FC236}">
                <a16:creationId xmlns:a16="http://schemas.microsoft.com/office/drawing/2014/main" xmlns="" id="{6C4C155D-F3E7-B0FA-3D27-F8CCDE8A85AE}"/>
              </a:ext>
            </a:extLst>
          </p:cNvPr>
          <p:cNvSpPr txBox="1"/>
          <p:nvPr/>
        </p:nvSpPr>
        <p:spPr>
          <a:xfrm>
            <a:off x="762713" y="2056886"/>
            <a:ext cx="87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43"/>
            <a:r>
              <a:rPr lang="de-DE">
                <a:solidFill>
                  <a:srgbClr val="414445"/>
                </a:solidFill>
                <a:latin typeface="Gilroy Medium" pitchFamily="2" charset="77"/>
              </a:rPr>
              <a:t>14,8 V 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xmlns="" id="{BEE69DC2-A69B-9BED-0108-787AA6415E70}"/>
              </a:ext>
            </a:extLst>
          </p:cNvPr>
          <p:cNvSpPr txBox="1"/>
          <p:nvPr/>
        </p:nvSpPr>
        <p:spPr>
          <a:xfrm>
            <a:off x="769847" y="2314662"/>
            <a:ext cx="8788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43"/>
            <a:r>
              <a:rPr lang="de-DE" sz="1100">
                <a:solidFill>
                  <a:srgbClr val="414445"/>
                </a:solidFill>
                <a:latin typeface="Gilroy Medium" pitchFamily="2" charset="77"/>
              </a:rPr>
              <a:t>2000 </a:t>
            </a:r>
            <a:r>
              <a:rPr lang="de-DE" sz="1100" err="1">
                <a:solidFill>
                  <a:srgbClr val="414445"/>
                </a:solidFill>
                <a:latin typeface="Gilroy Medium" pitchFamily="2" charset="77"/>
              </a:rPr>
              <a:t>mAh</a:t>
            </a:r>
            <a:endParaRPr lang="de-DE" sz="1100">
              <a:solidFill>
                <a:srgbClr val="414445"/>
              </a:solidFill>
              <a:latin typeface="Gilroy Medium" pitchFamily="2" charset="77"/>
            </a:endParaRPr>
          </a:p>
        </p:txBody>
      </p:sp>
      <p:pic>
        <p:nvPicPr>
          <p:cNvPr id="57" name="Grafik 56">
            <a:extLst>
              <a:ext uri="{FF2B5EF4-FFF2-40B4-BE49-F238E27FC236}">
                <a16:creationId xmlns:a16="http://schemas.microsoft.com/office/drawing/2014/main" xmlns="" id="{F69E886F-6ACB-F2C3-3CCF-BC0EE64E73B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801" y="5776586"/>
            <a:ext cx="1198798" cy="1198799"/>
          </a:xfrm>
          <a:prstGeom prst="rect">
            <a:avLst/>
          </a:prstGeom>
        </p:spPr>
      </p:pic>
      <p:sp>
        <p:nvSpPr>
          <p:cNvPr id="58" name="Textfeld 57">
            <a:extLst>
              <a:ext uri="{FF2B5EF4-FFF2-40B4-BE49-F238E27FC236}">
                <a16:creationId xmlns:a16="http://schemas.microsoft.com/office/drawing/2014/main" xmlns="" id="{343B6DC1-015C-FC13-DED5-DA7E429379DC}"/>
              </a:ext>
            </a:extLst>
          </p:cNvPr>
          <p:cNvSpPr txBox="1"/>
          <p:nvPr/>
        </p:nvSpPr>
        <p:spPr>
          <a:xfrm>
            <a:off x="536345" y="6643754"/>
            <a:ext cx="1186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43"/>
            <a:r>
              <a:rPr lang="de-DE" sz="800" b="1" spc="-10">
                <a:solidFill>
                  <a:srgbClr val="414445"/>
                </a:solidFill>
                <a:latin typeface="Gilroy Bold" pitchFamily="2" charset="77"/>
              </a:rPr>
              <a:t>Einfache </a:t>
            </a:r>
          </a:p>
          <a:p>
            <a:pPr defTabSz="913943"/>
            <a:r>
              <a:rPr lang="de-DE" sz="800" b="1" spc="-10">
                <a:solidFill>
                  <a:srgbClr val="414445"/>
                </a:solidFill>
                <a:latin typeface="Gilroy Bold" pitchFamily="2" charset="77"/>
              </a:rPr>
              <a:t>Entleerung</a:t>
            </a:r>
          </a:p>
        </p:txBody>
      </p:sp>
      <p:pic>
        <p:nvPicPr>
          <p:cNvPr id="59" name="Grafik 58">
            <a:extLst>
              <a:ext uri="{FF2B5EF4-FFF2-40B4-BE49-F238E27FC236}">
                <a16:creationId xmlns:a16="http://schemas.microsoft.com/office/drawing/2014/main" xmlns="" id="{375D2CA6-28BF-4712-C395-280B8B0F3A0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4106" y="5790073"/>
            <a:ext cx="1198800" cy="1198799"/>
          </a:xfrm>
          <a:prstGeom prst="rect">
            <a:avLst/>
          </a:prstGeom>
        </p:spPr>
      </p:pic>
      <p:sp>
        <p:nvSpPr>
          <p:cNvPr id="60" name="Textfeld 59">
            <a:extLst>
              <a:ext uri="{FF2B5EF4-FFF2-40B4-BE49-F238E27FC236}">
                <a16:creationId xmlns:a16="http://schemas.microsoft.com/office/drawing/2014/main" xmlns="" id="{0A740D8A-48E8-E379-6354-9718112470C0}"/>
              </a:ext>
            </a:extLst>
          </p:cNvPr>
          <p:cNvSpPr txBox="1"/>
          <p:nvPr/>
        </p:nvSpPr>
        <p:spPr>
          <a:xfrm>
            <a:off x="1872974" y="6660225"/>
            <a:ext cx="1328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43"/>
            <a:r>
              <a:rPr lang="de-DE" sz="800" b="1" spc="-10">
                <a:solidFill>
                  <a:srgbClr val="414445"/>
                </a:solidFill>
                <a:latin typeface="Gilroy Bold" pitchFamily="2" charset="77"/>
              </a:rPr>
              <a:t>Entnehmbarer Filter Einfache Reinigung</a:t>
            </a:r>
          </a:p>
        </p:txBody>
      </p:sp>
      <p:pic>
        <p:nvPicPr>
          <p:cNvPr id="63" name="Grafik 62">
            <a:extLst>
              <a:ext uri="{FF2B5EF4-FFF2-40B4-BE49-F238E27FC236}">
                <a16:creationId xmlns:a16="http://schemas.microsoft.com/office/drawing/2014/main" xmlns="" id="{023D81B2-F3F4-7719-7867-31179B37DBD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8820" y="3030190"/>
            <a:ext cx="1198798" cy="1198799"/>
          </a:xfrm>
          <a:prstGeom prst="rect">
            <a:avLst/>
          </a:prstGeom>
        </p:spPr>
      </p:pic>
      <p:sp>
        <p:nvSpPr>
          <p:cNvPr id="64" name="Textfeld 63">
            <a:extLst>
              <a:ext uri="{FF2B5EF4-FFF2-40B4-BE49-F238E27FC236}">
                <a16:creationId xmlns:a16="http://schemas.microsoft.com/office/drawing/2014/main" xmlns="" id="{198BDAF8-135A-D419-99D2-1763B0DEA523}"/>
              </a:ext>
            </a:extLst>
          </p:cNvPr>
          <p:cNvSpPr txBox="1"/>
          <p:nvPr/>
        </p:nvSpPr>
        <p:spPr>
          <a:xfrm>
            <a:off x="5922297" y="3901783"/>
            <a:ext cx="119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43"/>
            <a:r>
              <a:rPr lang="de-DE" sz="800" b="1" spc="-10">
                <a:solidFill>
                  <a:srgbClr val="414445"/>
                </a:solidFill>
                <a:latin typeface="Gilroy Bold" pitchFamily="2" charset="77"/>
              </a:rPr>
              <a:t>Tisch und Wandladestation</a:t>
            </a:r>
          </a:p>
        </p:txBody>
      </p:sp>
      <p:pic>
        <p:nvPicPr>
          <p:cNvPr id="65" name="Grafik 64">
            <a:extLst>
              <a:ext uri="{FF2B5EF4-FFF2-40B4-BE49-F238E27FC236}">
                <a16:creationId xmlns:a16="http://schemas.microsoft.com/office/drawing/2014/main" xmlns="" id="{4F453749-770E-F39A-023A-B39633ADF7A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2988" y="1716597"/>
            <a:ext cx="1198800" cy="1198800"/>
          </a:xfrm>
          <a:prstGeom prst="rect">
            <a:avLst/>
          </a:prstGeom>
        </p:spPr>
      </p:pic>
      <p:sp>
        <p:nvSpPr>
          <p:cNvPr id="66" name="Textfeld 65">
            <a:extLst>
              <a:ext uri="{FF2B5EF4-FFF2-40B4-BE49-F238E27FC236}">
                <a16:creationId xmlns:a16="http://schemas.microsoft.com/office/drawing/2014/main" xmlns="" id="{20632EF4-8FC1-A051-5AB8-511D79D62448}"/>
              </a:ext>
            </a:extLst>
          </p:cNvPr>
          <p:cNvSpPr txBox="1"/>
          <p:nvPr/>
        </p:nvSpPr>
        <p:spPr>
          <a:xfrm>
            <a:off x="5928184" y="2710635"/>
            <a:ext cx="11430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43"/>
            <a:r>
              <a:rPr lang="de-DE" sz="800" b="1" spc="-10">
                <a:solidFill>
                  <a:srgbClr val="414445"/>
                </a:solidFill>
                <a:latin typeface="Gilroy Bold" pitchFamily="2" charset="77"/>
              </a:rPr>
              <a:t>Keine Folgekosten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xmlns="" id="{CF10E2E2-F8D3-F109-6EFC-6A4B4EBBEBA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158">
            <a:off x="4763773" y="2718663"/>
            <a:ext cx="962804" cy="693152"/>
          </a:xfrm>
          <a:prstGeom prst="rect">
            <a:avLst/>
          </a:prstGeom>
        </p:spPr>
      </p:pic>
      <p:sp>
        <p:nvSpPr>
          <p:cNvPr id="36" name="Bildplatzhalter 35">
            <a:extLst>
              <a:ext uri="{FF2B5EF4-FFF2-40B4-BE49-F238E27FC236}">
                <a16:creationId xmlns:a16="http://schemas.microsoft.com/office/drawing/2014/main" xmlns="" id="{826FD3E2-5D53-1318-BDF1-4B18BD03AA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15292" y="1730871"/>
            <a:ext cx="3874294" cy="3862227"/>
          </a:xfrm>
        </p:spPr>
        <p:txBody>
          <a:bodyPr/>
          <a:lstStyle/>
          <a:p>
            <a:endParaRPr lang="de-DE"/>
          </a:p>
        </p:txBody>
      </p:sp>
      <p:pic>
        <p:nvPicPr>
          <p:cNvPr id="37" name="Grafik 36" descr="Ein Bild, das Screenshot, Design enthält.&#10;&#10;Automatisch generierte Beschreibung">
            <a:extLst>
              <a:ext uri="{FF2B5EF4-FFF2-40B4-BE49-F238E27FC236}">
                <a16:creationId xmlns:a16="http://schemas.microsoft.com/office/drawing/2014/main" xmlns="" id="{B1B1E6AA-5077-A9B8-1FB2-922B62EA232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578" y="4357518"/>
            <a:ext cx="1326332" cy="967213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xmlns="" id="{04D2A777-03D5-9011-EE44-AC73222F77CD}"/>
              </a:ext>
            </a:extLst>
          </p:cNvPr>
          <p:cNvGrpSpPr/>
          <p:nvPr/>
        </p:nvGrpSpPr>
        <p:grpSpPr>
          <a:xfrm>
            <a:off x="3200972" y="5787888"/>
            <a:ext cx="1238834" cy="1198800"/>
            <a:chOff x="2071702" y="558341"/>
            <a:chExt cx="1616821" cy="1546238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xmlns="" id="{B4CE14ED-1673-66B8-6149-0B8FD30D6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23951" y="558341"/>
              <a:ext cx="1564572" cy="1546238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xmlns="" id="{A1A81EC9-958F-DF23-7F4F-0EA6F1A69069}"/>
                </a:ext>
              </a:extLst>
            </p:cNvPr>
            <p:cNvSpPr txBox="1"/>
            <p:nvPr/>
          </p:nvSpPr>
          <p:spPr>
            <a:xfrm>
              <a:off x="2071702" y="1824841"/>
              <a:ext cx="1541490" cy="277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943"/>
              <a:r>
                <a:rPr lang="de-DE" sz="800" b="1" spc="-10" dirty="0">
                  <a:solidFill>
                    <a:srgbClr val="414445"/>
                  </a:solidFill>
                  <a:latin typeface="Gilroy Bold" pitchFamily="2" charset="77"/>
                </a:rPr>
                <a:t>Waschbarer Filter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5174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16425DD70226C408590A4A2738BA9B0" ma:contentTypeVersion="16" ma:contentTypeDescription="Ein neues Dokument erstellen." ma:contentTypeScope="" ma:versionID="74f6f5118c6bc154c4dd7bee1c33c42c">
  <xsd:schema xmlns:xsd="http://www.w3.org/2001/XMLSchema" xmlns:xs="http://www.w3.org/2001/XMLSchema" xmlns:p="http://schemas.microsoft.com/office/2006/metadata/properties" xmlns:ns2="587bb036-04db-43ba-9047-d90f2eb45b9a" xmlns:ns3="ca5fb93f-e1f1-4ec7-98f8-2f4ff667c444" targetNamespace="http://schemas.microsoft.com/office/2006/metadata/properties" ma:root="true" ma:fieldsID="5e2de7f6b672a61e2d6af8b04afc8dd4" ns2:_="" ns3:_="">
    <xsd:import namespace="587bb036-04db-43ba-9047-d90f2eb45b9a"/>
    <xsd:import namespace="ca5fb93f-e1f1-4ec7-98f8-2f4ff667c4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7bb036-04db-43ba-9047-d90f2eb45b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c4f8a335-686d-42cd-85bb-650bc4cada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5fb93f-e1f1-4ec7-98f8-2f4ff667c44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3bcc745-a7d7-4f1f-b1a2-90647c4cfb7e}" ma:internalName="TaxCatchAll" ma:showField="CatchAllData" ma:web="ca5fb93f-e1f1-4ec7-98f8-2f4ff667c4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5fb93f-e1f1-4ec7-98f8-2f4ff667c444" xsi:nil="true"/>
    <lcf76f155ced4ddcb4097134ff3c332f xmlns="587bb036-04db-43ba-9047-d90f2eb45b9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277096-A56A-4CBA-8B9E-C43CE1CB57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7bb036-04db-43ba-9047-d90f2eb45b9a"/>
    <ds:schemaRef ds:uri="ca5fb93f-e1f1-4ec7-98f8-2f4ff667c4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5EA2E6-C5C2-4A8F-8B0D-CFEB889F1A70}">
  <ds:schemaRefs>
    <ds:schemaRef ds:uri="587bb036-04db-43ba-9047-d90f2eb45b9a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ca5fb93f-e1f1-4ec7-98f8-2f4ff667c44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F8490CF-C0AE-4654-B5B5-185E20C443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321</Words>
  <Application>Microsoft Office PowerPoint</Application>
  <PresentationFormat>Benutzerdefiniert</PresentationFormat>
  <Paragraphs>63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10" baseType="lpstr">
      <vt:lpstr>Arial</vt:lpstr>
      <vt:lpstr>Calibri</vt:lpstr>
      <vt:lpstr>Courier New</vt:lpstr>
      <vt:lpstr>Gilroy</vt:lpstr>
      <vt:lpstr>Gilroy Bold</vt:lpstr>
      <vt:lpstr>Gilroy Medium</vt:lpstr>
      <vt:lpstr>Gilroy SemiBold</vt:lpstr>
      <vt:lpstr>Office Theme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Meyer, Thomas</dc:creator>
  <cp:lastModifiedBy>Wöhler, Stefanie</cp:lastModifiedBy>
  <cp:revision>2</cp:revision>
  <cp:lastPrinted>2024-01-30T10:00:06Z</cp:lastPrinted>
  <dcterms:created xsi:type="dcterms:W3CDTF">2020-11-03T12:03:26Z</dcterms:created>
  <dcterms:modified xsi:type="dcterms:W3CDTF">2024-03-06T06:58:32Z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2020-11-03T00:00:00Z</vt:filetime>
  </property>
  <property fmtid="{D5CDD505-2E9C-101B-9397-08002B2CF9AE}" pid="3" name="Creator">
    <vt:lpwstr>Adobe InDesign 16.0 (Macintosh)</vt:lpwstr>
  </property>
  <property fmtid="{D5CDD505-2E9C-101B-9397-08002B2CF9AE}" pid="4" name="LastSaved">
    <vt:filetime>2020-11-03T00:00:00Z</vt:filetime>
  </property>
  <property fmtid="{D5CDD505-2E9C-101B-9397-08002B2CF9AE}" pid="5" name="ContentTypeId">
    <vt:lpwstr>0x010100916425DD70226C408590A4A2738BA9B0</vt:lpwstr>
  </property>
  <property fmtid="{D5CDD505-2E9C-101B-9397-08002B2CF9AE}" pid="6" name="MediaServiceImageTags">
    <vt:lpwstr/>
  </property>
</Properties>
</file>